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Figtree Black" panose="020B0604020202020204" charset="0"/>
      <p:bold r:id="rId19"/>
      <p:boldItalic r:id="rId20"/>
    </p:embeddedFont>
    <p:embeddedFont>
      <p:font typeface="Lato" panose="020F0502020204030203" pitchFamily="34" charset="0"/>
      <p:regular r:id="rId21"/>
      <p:bold r:id="rId22"/>
      <p:italic r:id="rId23"/>
      <p:boldItalic r:id="rId24"/>
    </p:embeddedFont>
    <p:embeddedFont>
      <p:font typeface="Montserrat" panose="00000500000000000000" pitchFamily="2" charset="0"/>
      <p:regular r:id="rId25"/>
      <p:bold r:id="rId26"/>
      <p:italic r:id="rId27"/>
      <p:boldItalic r:id="rId28"/>
    </p:embeddedFont>
    <p:embeddedFont>
      <p:font typeface="Montserrat ExtraBold" panose="00000900000000000000" pitchFamily="2" charset="0"/>
      <p:bold r:id="rId29"/>
      <p:boldItalic r:id="rId30"/>
    </p:embeddedFont>
    <p:embeddedFont>
      <p:font typeface="Montserrat Medium" panose="00000600000000000000" pitchFamily="2" charset="0"/>
      <p:regular r:id="rId31"/>
      <p:bold r:id="rId32"/>
      <p:italic r:id="rId33"/>
      <p:boldItalic r:id="rId34"/>
    </p:embeddedFont>
    <p:embeddedFont>
      <p:font typeface="Nunito Light" pitchFamily="2" charset="0"/>
      <p:regular r:id="rId35"/>
      <p:italic r:id="rId36"/>
    </p:embeddedFont>
    <p:embeddedFont>
      <p:font typeface="Open Sans" panose="020B0606030504020204" pitchFamily="34" charset="0"/>
      <p:regular r:id="rId37"/>
      <p:bold r:id="rId38"/>
      <p:italic r:id="rId39"/>
      <p:boldItalic r:id="rId40"/>
    </p:embeddedFont>
    <p:embeddedFont>
      <p:font typeface="Open Sans Medium" panose="020B0604020202020204" charset="0"/>
      <p:regular r:id="rId41"/>
      <p:bold r:id="rId42"/>
      <p:italic r:id="rId43"/>
      <p:boldItalic r:id="rId44"/>
    </p:embeddedFont>
    <p:embeddedFont>
      <p:font typeface="Rockwell" panose="02060603020205020403" pitchFamily="18"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B02F3E-16F0-4F50-8262-05E08FE40187}">
  <a:tblStyle styleId="{6AB02F3E-16F0-4F50-8262-05E08FE4018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font" Target="fonts/font29.fntdata"/><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1.fntdata"/><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0" Type="http://schemas.openxmlformats.org/officeDocument/2006/relationships/font" Target="fonts/font2.fntdata"/><Relationship Id="rId41" Type="http://schemas.openxmlformats.org/officeDocument/2006/relationships/font" Target="fonts/font23.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1a83868bc5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1a83868bc5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Vind/Sol</a:t>
            </a:r>
            <a:endParaRPr/>
          </a:p>
          <a:p>
            <a:pPr marL="0" lvl="0" indent="0" algn="l" rtl="0">
              <a:spcBef>
                <a:spcPts val="0"/>
              </a:spcBef>
              <a:spcAft>
                <a:spcPts val="0"/>
              </a:spcAft>
              <a:buNone/>
            </a:pPr>
            <a:endParaRPr/>
          </a:p>
          <a:p>
            <a:pPr marL="0" lvl="0" indent="0" algn="l" rtl="0">
              <a:spcBef>
                <a:spcPts val="0"/>
              </a:spcBef>
              <a:spcAft>
                <a:spcPts val="0"/>
              </a:spcAft>
              <a:buNone/>
            </a:pPr>
            <a:r>
              <a:rPr lang="en"/>
              <a:t>Elbil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1a82c648c1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31a82c648c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1a82c648c1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31a82c648c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1a82c648c1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1a82c648c1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1a82c648c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1a82c648c1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1a82c648c1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1a82c648c1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1a83868bc5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1a83868bc5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333333"/>
                </a:solidFill>
                <a:latin typeface="Montserrat"/>
                <a:ea typeface="Montserrat"/>
                <a:cs typeface="Montserrat"/>
                <a:sym typeface="Montserrat"/>
              </a:rPr>
              <a:t>By aggregating resources within the local grid we can help the grid owner, the DSO, to take informed decisions. </a:t>
            </a:r>
            <a:endParaRPr sz="1400">
              <a:solidFill>
                <a:srgbClr val="333333"/>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400">
              <a:solidFill>
                <a:srgbClr val="333333"/>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400">
                <a:solidFill>
                  <a:srgbClr val="333333"/>
                </a:solidFill>
                <a:latin typeface="Montserrat"/>
                <a:ea typeface="Montserrat"/>
                <a:cs typeface="Montserrat"/>
                <a:sym typeface="Montserrat"/>
              </a:rPr>
              <a:t>By using flexible resources smarter, the overall cost for the grid owner can be reduced. CheckWatt’s VPP can not only support the DSO but also potentially earning money for the asset owner. </a:t>
            </a:r>
            <a:endParaRPr sz="1400">
              <a:solidFill>
                <a:srgbClr val="333333"/>
              </a:solidFill>
              <a:latin typeface="Montserrat"/>
              <a:ea typeface="Montserrat"/>
              <a:cs typeface="Montserrat"/>
              <a:sym typeface="Montserrat"/>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1a83868bc5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g31a83868bc5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700"/>
              <a:buNone/>
            </a:pPr>
            <a:r>
              <a:rPr lang="en" sz="1700">
                <a:solidFill>
                  <a:schemeClr val="dk1"/>
                </a:solidFill>
                <a:latin typeface="Montserrat"/>
                <a:ea typeface="Montserrat"/>
                <a:cs typeface="Montserrat"/>
                <a:sym typeface="Montserrat"/>
              </a:rPr>
              <a:t>400 MW will be needed by 2030. The peak demand occurs mainly during short periods when it's cold in the winter and when the sun shines the most in the summer. </a:t>
            </a:r>
            <a:endParaRPr sz="1700">
              <a:solidFill>
                <a:schemeClr val="dk1"/>
              </a:solidFill>
              <a:latin typeface="Montserrat"/>
              <a:ea typeface="Montserrat"/>
              <a:cs typeface="Montserrat"/>
              <a:sym typeface="Montserrat"/>
            </a:endParaRPr>
          </a:p>
          <a:p>
            <a:pPr marL="0" lvl="0" indent="0" algn="l" rtl="0">
              <a:spcBef>
                <a:spcPts val="0"/>
              </a:spcBef>
              <a:spcAft>
                <a:spcPts val="0"/>
              </a:spcAft>
              <a:buSzPts val="1700"/>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SzPts val="1700"/>
              <a:buNone/>
            </a:pPr>
            <a:r>
              <a:rPr lang="en" sz="1700">
                <a:solidFill>
                  <a:schemeClr val="dk1"/>
                </a:solidFill>
                <a:latin typeface="Montserrat"/>
                <a:ea typeface="Montserrat"/>
                <a:cs typeface="Montserrat"/>
                <a:sym typeface="Montserrat"/>
              </a:rPr>
              <a:t>2024/2025 15 MW via lokal Flex 15 mSEK</a:t>
            </a:r>
            <a:br>
              <a:rPr lang="en" sz="1700">
                <a:solidFill>
                  <a:schemeClr val="dk1"/>
                </a:solidFill>
                <a:latin typeface="Montserrat"/>
                <a:ea typeface="Montserrat"/>
                <a:cs typeface="Montserrat"/>
                <a:sym typeface="Montserrat"/>
              </a:rPr>
            </a:br>
            <a:r>
              <a:rPr lang="en" sz="1700">
                <a:solidFill>
                  <a:schemeClr val="dk1"/>
                </a:solidFill>
                <a:latin typeface="Montserrat"/>
                <a:ea typeface="Montserrat"/>
                <a:cs typeface="Montserrat"/>
                <a:sym typeface="Montserrat"/>
              </a:rPr>
              <a:t>2025/2026 </a:t>
            </a:r>
            <a:endParaRPr sz="1700">
              <a:solidFill>
                <a:schemeClr val="dk1"/>
              </a:solidFill>
              <a:latin typeface="Montserrat"/>
              <a:ea typeface="Montserrat"/>
              <a:cs typeface="Montserrat"/>
              <a:sym typeface="Montserrat"/>
            </a:endParaRPr>
          </a:p>
          <a:p>
            <a:pPr marL="0" lvl="0" indent="0" algn="l" rtl="0">
              <a:spcBef>
                <a:spcPts val="0"/>
              </a:spcBef>
              <a:spcAft>
                <a:spcPts val="0"/>
              </a:spcAft>
              <a:buSzPts val="1700"/>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700"/>
              <a:buFont typeface="Arial"/>
              <a:buNone/>
            </a:pPr>
            <a:endParaRPr sz="17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166d786ce7_1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166d786ce7_1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166d786ce7_1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166d786ce7_1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166d786ce7_1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166d786ce7_1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166d786ce7_1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166d786ce7_1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166d786ce7_1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166d786ce7_1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166d786ce7_1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3166d786ce7_1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16c502e3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16c502e3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1a82c648c1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1a82c648c1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5350" y="317467"/>
            <a:ext cx="5897400" cy="537300"/>
          </a:xfrm>
          <a:prstGeom prst="rect">
            <a:avLst/>
          </a:prstGeom>
        </p:spPr>
        <p:txBody>
          <a:bodyPr spcFirstLastPara="1" wrap="square" lIns="91425" tIns="91425" rIns="91425" bIns="91425" anchor="b" anchorCtr="0">
            <a:noAutofit/>
          </a:bodyPr>
          <a:lstStyle>
            <a:lvl1pPr lvl="0">
              <a:spcBef>
                <a:spcPts val="0"/>
              </a:spcBef>
              <a:spcAft>
                <a:spcPts val="0"/>
              </a:spcAft>
              <a:buSzPts val="2000"/>
              <a:buNone/>
              <a:defRPr sz="2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5350" y="735838"/>
            <a:ext cx="58974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200"/>
              <a:buFont typeface="Open Sans Medium"/>
              <a:buNone/>
              <a:defRPr>
                <a:solidFill>
                  <a:schemeClr val="dk1"/>
                </a:solidFill>
                <a:latin typeface="Open Sans Medium"/>
                <a:ea typeface="Open Sans Medium"/>
                <a:cs typeface="Open Sans Medium"/>
                <a:sym typeface="Open Sans Medium"/>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grpSp>
        <p:nvGrpSpPr>
          <p:cNvPr id="11" name="Google Shape;11;p2"/>
          <p:cNvGrpSpPr/>
          <p:nvPr/>
        </p:nvGrpSpPr>
        <p:grpSpPr>
          <a:xfrm>
            <a:off x="-45750" y="4500875"/>
            <a:ext cx="9325849" cy="840400"/>
            <a:chOff x="-45750" y="4500875"/>
            <a:chExt cx="9325849" cy="840400"/>
          </a:xfrm>
        </p:grpSpPr>
        <p:sp>
          <p:nvSpPr>
            <p:cNvPr id="12" name="Google Shape;12;p2"/>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3" name="Google Shape;13;p2"/>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14" name="Google Shape;14;p2"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a:spLocks noGrp="1"/>
          </p:cNvSpPr>
          <p:nvPr>
            <p:ph type="pic" idx="2"/>
          </p:nvPr>
        </p:nvSpPr>
        <p:spPr>
          <a:xfrm>
            <a:off x="0" y="0"/>
            <a:ext cx="9144000" cy="5143500"/>
          </a:xfrm>
          <a:prstGeom prst="rect">
            <a:avLst/>
          </a:prstGeom>
          <a:noFill/>
          <a:ln>
            <a:noFill/>
          </a:ln>
        </p:spPr>
      </p:sp>
      <p:sp>
        <p:nvSpPr>
          <p:cNvPr id="74" name="Google Shape;74;p11"/>
          <p:cNvSpPr txBox="1">
            <a:spLocks noGrp="1"/>
          </p:cNvSpPr>
          <p:nvPr>
            <p:ph type="title" hasCustomPrompt="1"/>
          </p:nvPr>
        </p:nvSpPr>
        <p:spPr>
          <a:xfrm>
            <a:off x="2606100" y="352025"/>
            <a:ext cx="6586800" cy="1281000"/>
          </a:xfrm>
          <a:prstGeom prst="rect">
            <a:avLst/>
          </a:prstGeom>
          <a:solidFill>
            <a:schemeClr val="dk1"/>
          </a:solidFill>
        </p:spPr>
        <p:txBody>
          <a:bodyPr spcFirstLastPara="1" wrap="square" lIns="91425" tIns="91425" rIns="91425" bIns="91425" anchor="ctr" anchorCtr="0">
            <a:noAutofit/>
          </a:bodyPr>
          <a:lstStyle>
            <a:lvl1pPr marL="0" lvl="0" indent="0" rtl="0">
              <a:lnSpc>
                <a:spcPct val="115000"/>
              </a:lnSpc>
              <a:spcBef>
                <a:spcPts val="0"/>
              </a:spcBef>
              <a:spcAft>
                <a:spcPts val="0"/>
              </a:spcAft>
              <a:buSzPts val="3000"/>
              <a:buNone/>
              <a:defRPr sz="3000">
                <a:solidFill>
                  <a:schemeClr val="l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5"/>
        <p:cNvGrpSpPr/>
        <p:nvPr/>
      </p:nvGrpSpPr>
      <p:grpSpPr>
        <a:xfrm>
          <a:off x="0" y="0"/>
          <a:ext cx="0" cy="0"/>
          <a:chOff x="0" y="0"/>
          <a:chExt cx="0" cy="0"/>
        </a:xfrm>
      </p:grpSpPr>
      <p:sp>
        <p:nvSpPr>
          <p:cNvPr id="76" name="Google Shape;76;p12"/>
          <p:cNvSpPr txBox="1">
            <a:spLocks noGrp="1"/>
          </p:cNvSpPr>
          <p:nvPr>
            <p:ph type="title" hasCustomPrompt="1"/>
          </p:nvPr>
        </p:nvSpPr>
        <p:spPr>
          <a:xfrm>
            <a:off x="2603050" y="1856125"/>
            <a:ext cx="6586800" cy="1024500"/>
          </a:xfrm>
          <a:prstGeom prst="rect">
            <a:avLst/>
          </a:prstGeom>
          <a:solidFill>
            <a:schemeClr val="dk1"/>
          </a:solidFill>
        </p:spPr>
        <p:txBody>
          <a:bodyPr spcFirstLastPara="1" wrap="square" lIns="91425" tIns="91425" rIns="91425" bIns="91425" anchor="ctr" anchorCtr="0">
            <a:noAutofit/>
          </a:bodyPr>
          <a:lstStyle>
            <a:lvl1pPr marL="0" lvl="0" indent="0" rtl="0">
              <a:lnSpc>
                <a:spcPct val="115000"/>
              </a:lnSpc>
              <a:spcBef>
                <a:spcPts val="0"/>
              </a:spcBef>
              <a:spcAft>
                <a:spcPts val="0"/>
              </a:spcAft>
              <a:buSzPts val="9600"/>
              <a:buNone/>
              <a:defRPr sz="49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7" name="Google Shape;77;p12"/>
          <p:cNvSpPr txBox="1">
            <a:spLocks noGrp="1"/>
          </p:cNvSpPr>
          <p:nvPr>
            <p:ph type="subTitle" idx="1"/>
          </p:nvPr>
        </p:nvSpPr>
        <p:spPr>
          <a:xfrm>
            <a:off x="2603050" y="2880588"/>
            <a:ext cx="5827800" cy="40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Open Sans Medium"/>
              <a:buNone/>
              <a:defRPr>
                <a:latin typeface="Open Sans Medium"/>
                <a:ea typeface="Open Sans Medium"/>
                <a:cs typeface="Open Sans Medium"/>
                <a:sym typeface="Open Sans Medium"/>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7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6632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1" name="Google Shape;81;p14"/>
          <p:cNvSpPr txBox="1">
            <a:spLocks noGrp="1"/>
          </p:cNvSpPr>
          <p:nvPr>
            <p:ph type="subTitle" idx="1"/>
          </p:nvPr>
        </p:nvSpPr>
        <p:spPr>
          <a:xfrm>
            <a:off x="788675" y="2105875"/>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2" name="Google Shape;82;p14"/>
          <p:cNvSpPr txBox="1">
            <a:spLocks noGrp="1"/>
          </p:cNvSpPr>
          <p:nvPr>
            <p:ph type="subTitle" idx="2"/>
          </p:nvPr>
        </p:nvSpPr>
        <p:spPr>
          <a:xfrm>
            <a:off x="788675" y="3772552"/>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83" name="Google Shape;83;p14"/>
          <p:cNvSpPr txBox="1">
            <a:spLocks noGrp="1"/>
          </p:cNvSpPr>
          <p:nvPr>
            <p:ph type="subTitle" idx="3"/>
          </p:nvPr>
        </p:nvSpPr>
        <p:spPr>
          <a:xfrm>
            <a:off x="3418500" y="3772552"/>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84" name="Google Shape;84;p14"/>
          <p:cNvSpPr txBox="1">
            <a:spLocks noGrp="1"/>
          </p:cNvSpPr>
          <p:nvPr>
            <p:ph type="subTitle" idx="4"/>
          </p:nvPr>
        </p:nvSpPr>
        <p:spPr>
          <a:xfrm>
            <a:off x="3418500" y="2105875"/>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85" name="Google Shape;85;p14"/>
          <p:cNvSpPr txBox="1">
            <a:spLocks noGrp="1"/>
          </p:cNvSpPr>
          <p:nvPr>
            <p:ph type="title" idx="5" hasCustomPrompt="1"/>
          </p:nvPr>
        </p:nvSpPr>
        <p:spPr>
          <a:xfrm>
            <a:off x="919575" y="1319650"/>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2900"/>
              <a:buNone/>
              <a:defRPr sz="1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4"/>
          <p:cNvSpPr txBox="1">
            <a:spLocks noGrp="1"/>
          </p:cNvSpPr>
          <p:nvPr>
            <p:ph type="title" idx="6" hasCustomPrompt="1"/>
          </p:nvPr>
        </p:nvSpPr>
        <p:spPr>
          <a:xfrm>
            <a:off x="3509050" y="2977575"/>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2900"/>
              <a:buNone/>
              <a:defRPr sz="1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4"/>
          <p:cNvSpPr txBox="1">
            <a:spLocks noGrp="1"/>
          </p:cNvSpPr>
          <p:nvPr>
            <p:ph type="title" idx="7" hasCustomPrompt="1"/>
          </p:nvPr>
        </p:nvSpPr>
        <p:spPr>
          <a:xfrm>
            <a:off x="919575" y="2977575"/>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2900"/>
              <a:buNone/>
              <a:defRPr sz="1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 name="Google Shape;88;p14"/>
          <p:cNvSpPr txBox="1">
            <a:spLocks noGrp="1"/>
          </p:cNvSpPr>
          <p:nvPr>
            <p:ph type="title" idx="8" hasCustomPrompt="1"/>
          </p:nvPr>
        </p:nvSpPr>
        <p:spPr>
          <a:xfrm>
            <a:off x="3528275" y="1319650"/>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2900"/>
              <a:buNone/>
              <a:defRPr sz="1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 name="Google Shape;89;p14"/>
          <p:cNvSpPr txBox="1">
            <a:spLocks noGrp="1"/>
          </p:cNvSpPr>
          <p:nvPr>
            <p:ph type="subTitle" idx="9"/>
          </p:nvPr>
        </p:nvSpPr>
        <p:spPr>
          <a:xfrm>
            <a:off x="6048325" y="3772552"/>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90" name="Google Shape;90;p14"/>
          <p:cNvSpPr txBox="1">
            <a:spLocks noGrp="1"/>
          </p:cNvSpPr>
          <p:nvPr>
            <p:ph type="subTitle" idx="13"/>
          </p:nvPr>
        </p:nvSpPr>
        <p:spPr>
          <a:xfrm>
            <a:off x="6048325" y="2105875"/>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91" name="Google Shape;91;p14"/>
          <p:cNvSpPr txBox="1">
            <a:spLocks noGrp="1"/>
          </p:cNvSpPr>
          <p:nvPr>
            <p:ph type="title" idx="14" hasCustomPrompt="1"/>
          </p:nvPr>
        </p:nvSpPr>
        <p:spPr>
          <a:xfrm>
            <a:off x="6136975" y="2977575"/>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2900"/>
              <a:buNone/>
              <a:defRPr sz="1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4"/>
          <p:cNvSpPr txBox="1">
            <a:spLocks noGrp="1"/>
          </p:cNvSpPr>
          <p:nvPr>
            <p:ph type="title" idx="15" hasCustomPrompt="1"/>
          </p:nvPr>
        </p:nvSpPr>
        <p:spPr>
          <a:xfrm>
            <a:off x="6136975" y="1319650"/>
            <a:ext cx="365700" cy="365700"/>
          </a:xfrm>
          <a:prstGeom prst="rect">
            <a:avLst/>
          </a:prstGeom>
          <a:solidFill>
            <a:schemeClr val="dk1"/>
          </a:solidFill>
        </p:spPr>
        <p:txBody>
          <a:bodyPr spcFirstLastPara="1" wrap="square" lIns="91425" tIns="91425" rIns="91425" bIns="91425" anchor="ctr" anchorCtr="0">
            <a:noAutofit/>
          </a:bodyPr>
          <a:lstStyle>
            <a:lvl1pPr lvl="0" algn="ctr" rtl="0">
              <a:lnSpc>
                <a:spcPct val="115000"/>
              </a:lnSpc>
              <a:spcBef>
                <a:spcPts val="0"/>
              </a:spcBef>
              <a:spcAft>
                <a:spcPts val="0"/>
              </a:spcAft>
              <a:buSzPts val="2900"/>
              <a:buNone/>
              <a:defRPr sz="1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4"/>
          <p:cNvSpPr txBox="1">
            <a:spLocks noGrp="1"/>
          </p:cNvSpPr>
          <p:nvPr>
            <p:ph type="subTitle" idx="16"/>
          </p:nvPr>
        </p:nvSpPr>
        <p:spPr>
          <a:xfrm>
            <a:off x="788675" y="1924975"/>
            <a:ext cx="23055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Montserrat ExtraBold"/>
              <a:buNone/>
              <a:defRPr sz="16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94" name="Google Shape;94;p14"/>
          <p:cNvSpPr txBox="1">
            <a:spLocks noGrp="1"/>
          </p:cNvSpPr>
          <p:nvPr>
            <p:ph type="subTitle" idx="17"/>
          </p:nvPr>
        </p:nvSpPr>
        <p:spPr>
          <a:xfrm>
            <a:off x="788675" y="3579223"/>
            <a:ext cx="23055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Montserrat ExtraBold"/>
              <a:buNone/>
              <a:defRPr sz="16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95" name="Google Shape;95;p14"/>
          <p:cNvSpPr txBox="1">
            <a:spLocks noGrp="1"/>
          </p:cNvSpPr>
          <p:nvPr>
            <p:ph type="subTitle" idx="18"/>
          </p:nvPr>
        </p:nvSpPr>
        <p:spPr>
          <a:xfrm>
            <a:off x="3418500" y="3579223"/>
            <a:ext cx="23055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Montserrat ExtraBold"/>
              <a:buNone/>
              <a:defRPr sz="16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96" name="Google Shape;96;p14"/>
          <p:cNvSpPr txBox="1">
            <a:spLocks noGrp="1"/>
          </p:cNvSpPr>
          <p:nvPr>
            <p:ph type="subTitle" idx="19"/>
          </p:nvPr>
        </p:nvSpPr>
        <p:spPr>
          <a:xfrm>
            <a:off x="3418500" y="1924975"/>
            <a:ext cx="23055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Montserrat ExtraBold"/>
              <a:buNone/>
              <a:defRPr sz="16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97" name="Google Shape;97;p14"/>
          <p:cNvSpPr txBox="1">
            <a:spLocks noGrp="1"/>
          </p:cNvSpPr>
          <p:nvPr>
            <p:ph type="subTitle" idx="20"/>
          </p:nvPr>
        </p:nvSpPr>
        <p:spPr>
          <a:xfrm>
            <a:off x="6048325" y="3579223"/>
            <a:ext cx="23055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Montserrat ExtraBold"/>
              <a:buNone/>
              <a:defRPr sz="16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98" name="Google Shape;98;p14"/>
          <p:cNvSpPr txBox="1">
            <a:spLocks noGrp="1"/>
          </p:cNvSpPr>
          <p:nvPr>
            <p:ph type="subTitle" idx="21"/>
          </p:nvPr>
        </p:nvSpPr>
        <p:spPr>
          <a:xfrm>
            <a:off x="6048325" y="1924975"/>
            <a:ext cx="23055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200"/>
              <a:buFont typeface="Montserrat ExtraBold"/>
              <a:buNone/>
              <a:defRPr sz="16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00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2212125" y="2464650"/>
            <a:ext cx="5913900" cy="531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1" name="Google Shape;101;p15"/>
          <p:cNvSpPr txBox="1">
            <a:spLocks noGrp="1"/>
          </p:cNvSpPr>
          <p:nvPr>
            <p:ph type="subTitle" idx="1"/>
          </p:nvPr>
        </p:nvSpPr>
        <p:spPr>
          <a:xfrm>
            <a:off x="2212125" y="838350"/>
            <a:ext cx="5913900" cy="1626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500"/>
              <a:buFont typeface="Open Sans Medium"/>
              <a:buNone/>
              <a:defRPr sz="2000">
                <a:latin typeface="Open Sans Medium"/>
                <a:ea typeface="Open Sans Medium"/>
                <a:cs typeface="Open Sans Medium"/>
                <a:sym typeface="Open Sans Medium"/>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102" name="Google Shape;102;p15"/>
          <p:cNvGrpSpPr/>
          <p:nvPr/>
        </p:nvGrpSpPr>
        <p:grpSpPr>
          <a:xfrm>
            <a:off x="-45750" y="4500875"/>
            <a:ext cx="9325849" cy="840400"/>
            <a:chOff x="-45750" y="4500875"/>
            <a:chExt cx="9325849" cy="840400"/>
          </a:xfrm>
        </p:grpSpPr>
        <p:sp>
          <p:nvSpPr>
            <p:cNvPr id="103" name="Google Shape;103;p15"/>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04" name="Google Shape;104;p15"/>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105" name="Google Shape;105;p15"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 Image, Vertical Split">
  <p:cSld name="CUSTOM_9">
    <p:spTree>
      <p:nvGrpSpPr>
        <p:cNvPr id="1" name="Shape 106"/>
        <p:cNvGrpSpPr/>
        <p:nvPr/>
      </p:nvGrpSpPr>
      <p:grpSpPr>
        <a:xfrm>
          <a:off x="0" y="0"/>
          <a:ext cx="0" cy="0"/>
          <a:chOff x="0" y="0"/>
          <a:chExt cx="0" cy="0"/>
        </a:xfrm>
      </p:grpSpPr>
      <p:sp>
        <p:nvSpPr>
          <p:cNvPr id="107" name="Google Shape;107;p16"/>
          <p:cNvSpPr>
            <a:spLocks noGrp="1"/>
          </p:cNvSpPr>
          <p:nvPr>
            <p:ph type="pic" idx="2"/>
          </p:nvPr>
        </p:nvSpPr>
        <p:spPr>
          <a:xfrm>
            <a:off x="4585150" y="0"/>
            <a:ext cx="4558800" cy="5043000"/>
          </a:xfrm>
          <a:prstGeom prst="rect">
            <a:avLst/>
          </a:prstGeom>
          <a:noFill/>
          <a:ln>
            <a:noFill/>
          </a:ln>
        </p:spPr>
      </p:sp>
      <p:grpSp>
        <p:nvGrpSpPr>
          <p:cNvPr id="108" name="Google Shape;108;p16"/>
          <p:cNvGrpSpPr/>
          <p:nvPr/>
        </p:nvGrpSpPr>
        <p:grpSpPr>
          <a:xfrm>
            <a:off x="-45750" y="4500875"/>
            <a:ext cx="9325849" cy="840400"/>
            <a:chOff x="-45750" y="4500875"/>
            <a:chExt cx="9325849" cy="840400"/>
          </a:xfrm>
        </p:grpSpPr>
        <p:sp>
          <p:nvSpPr>
            <p:cNvPr id="109" name="Google Shape;109;p16"/>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10" name="Google Shape;110;p16"/>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111" name="Google Shape;111;p16"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
        <p:nvSpPr>
          <p:cNvPr id="112" name="Google Shape;112;p16"/>
          <p:cNvSpPr txBox="1">
            <a:spLocks noGrp="1"/>
          </p:cNvSpPr>
          <p:nvPr>
            <p:ph type="body" idx="1"/>
          </p:nvPr>
        </p:nvSpPr>
        <p:spPr>
          <a:xfrm>
            <a:off x="342250" y="1056075"/>
            <a:ext cx="4243200" cy="3444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13" name="Google Shape;113;p16"/>
          <p:cNvSpPr txBox="1">
            <a:spLocks noGrp="1"/>
          </p:cNvSpPr>
          <p:nvPr>
            <p:ph type="title"/>
          </p:nvPr>
        </p:nvSpPr>
        <p:spPr>
          <a:xfrm>
            <a:off x="342250" y="239850"/>
            <a:ext cx="4243200" cy="412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4" name="Google Shape;114;p16"/>
          <p:cNvSpPr txBox="1">
            <a:spLocks noGrp="1"/>
          </p:cNvSpPr>
          <p:nvPr>
            <p:ph type="subTitle" idx="3"/>
          </p:nvPr>
        </p:nvSpPr>
        <p:spPr>
          <a:xfrm>
            <a:off x="342250" y="633100"/>
            <a:ext cx="4243200" cy="254400"/>
          </a:xfrm>
          <a:prstGeom prst="rect">
            <a:avLst/>
          </a:prstGeom>
        </p:spPr>
        <p:txBody>
          <a:bodyPr spcFirstLastPara="1" wrap="square" lIns="91425" tIns="91425" rIns="91425" bIns="91425" anchor="t" anchorCtr="0">
            <a:noAutofit/>
          </a:bodyPr>
          <a:lstStyle>
            <a:lvl1pPr lvl="0">
              <a:spcBef>
                <a:spcPts val="0"/>
              </a:spcBef>
              <a:spcAft>
                <a:spcPts val="0"/>
              </a:spcAft>
              <a:buSzPts val="1200"/>
              <a:buFont typeface="Open Sans"/>
              <a:buNone/>
              <a:defRPr b="1">
                <a:latin typeface="Open Sans"/>
                <a:ea typeface="Open Sans"/>
                <a:cs typeface="Open Sans"/>
                <a:sym typeface="Open Sans"/>
              </a:defRPr>
            </a:lvl1pPr>
            <a:lvl2pPr lvl="1">
              <a:spcBef>
                <a:spcPts val="0"/>
              </a:spcBef>
              <a:spcAft>
                <a:spcPts val="0"/>
              </a:spcAft>
              <a:buSzPts val="1200"/>
              <a:buFont typeface="Open Sans"/>
              <a:buNone/>
              <a:defRPr b="1">
                <a:latin typeface="Open Sans"/>
                <a:ea typeface="Open Sans"/>
                <a:cs typeface="Open Sans"/>
                <a:sym typeface="Open Sans"/>
              </a:defRPr>
            </a:lvl2pPr>
            <a:lvl3pPr lvl="2">
              <a:spcBef>
                <a:spcPts val="0"/>
              </a:spcBef>
              <a:spcAft>
                <a:spcPts val="0"/>
              </a:spcAft>
              <a:buSzPts val="1200"/>
              <a:buFont typeface="Open Sans"/>
              <a:buNone/>
              <a:defRPr b="1">
                <a:latin typeface="Open Sans"/>
                <a:ea typeface="Open Sans"/>
                <a:cs typeface="Open Sans"/>
                <a:sym typeface="Open Sans"/>
              </a:defRPr>
            </a:lvl3pPr>
            <a:lvl4pPr lvl="3">
              <a:spcBef>
                <a:spcPts val="0"/>
              </a:spcBef>
              <a:spcAft>
                <a:spcPts val="0"/>
              </a:spcAft>
              <a:buSzPts val="1200"/>
              <a:buFont typeface="Open Sans"/>
              <a:buNone/>
              <a:defRPr b="1">
                <a:latin typeface="Open Sans"/>
                <a:ea typeface="Open Sans"/>
                <a:cs typeface="Open Sans"/>
                <a:sym typeface="Open Sans"/>
              </a:defRPr>
            </a:lvl4pPr>
            <a:lvl5pPr lvl="4">
              <a:spcBef>
                <a:spcPts val="0"/>
              </a:spcBef>
              <a:spcAft>
                <a:spcPts val="0"/>
              </a:spcAft>
              <a:buSzPts val="1200"/>
              <a:buFont typeface="Open Sans"/>
              <a:buNone/>
              <a:defRPr b="1">
                <a:latin typeface="Open Sans"/>
                <a:ea typeface="Open Sans"/>
                <a:cs typeface="Open Sans"/>
                <a:sym typeface="Open Sans"/>
              </a:defRPr>
            </a:lvl5pPr>
            <a:lvl6pPr lvl="5">
              <a:spcBef>
                <a:spcPts val="0"/>
              </a:spcBef>
              <a:spcAft>
                <a:spcPts val="0"/>
              </a:spcAft>
              <a:buSzPts val="1200"/>
              <a:buFont typeface="Open Sans"/>
              <a:buNone/>
              <a:defRPr b="1">
                <a:latin typeface="Open Sans"/>
                <a:ea typeface="Open Sans"/>
                <a:cs typeface="Open Sans"/>
                <a:sym typeface="Open Sans"/>
              </a:defRPr>
            </a:lvl6pPr>
            <a:lvl7pPr lvl="6">
              <a:spcBef>
                <a:spcPts val="0"/>
              </a:spcBef>
              <a:spcAft>
                <a:spcPts val="0"/>
              </a:spcAft>
              <a:buSzPts val="1200"/>
              <a:buFont typeface="Open Sans"/>
              <a:buNone/>
              <a:defRPr b="1">
                <a:latin typeface="Open Sans"/>
                <a:ea typeface="Open Sans"/>
                <a:cs typeface="Open Sans"/>
                <a:sym typeface="Open Sans"/>
              </a:defRPr>
            </a:lvl7pPr>
            <a:lvl8pPr lvl="7">
              <a:spcBef>
                <a:spcPts val="0"/>
              </a:spcBef>
              <a:spcAft>
                <a:spcPts val="0"/>
              </a:spcAft>
              <a:buSzPts val="1200"/>
              <a:buFont typeface="Open Sans"/>
              <a:buNone/>
              <a:defRPr b="1">
                <a:latin typeface="Open Sans"/>
                <a:ea typeface="Open Sans"/>
                <a:cs typeface="Open Sans"/>
                <a:sym typeface="Open Sans"/>
              </a:defRPr>
            </a:lvl8pPr>
            <a:lvl9pPr lvl="8">
              <a:spcBef>
                <a:spcPts val="0"/>
              </a:spcBef>
              <a:spcAft>
                <a:spcPts val="0"/>
              </a:spcAft>
              <a:buSzPts val="1200"/>
              <a:buFont typeface="Open Sans"/>
              <a:buNone/>
              <a:defRPr b="1">
                <a:latin typeface="Open Sans"/>
                <a:ea typeface="Open Sans"/>
                <a:cs typeface="Open Sans"/>
                <a:sym typeface="Open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två-spalt + Image, Vertical split">
  <p:cSld name="CUSTOM_9_2">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342250" y="239850"/>
            <a:ext cx="5290800" cy="412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117" name="Google Shape;117;p17"/>
          <p:cNvGrpSpPr/>
          <p:nvPr/>
        </p:nvGrpSpPr>
        <p:grpSpPr>
          <a:xfrm>
            <a:off x="-45750" y="4500875"/>
            <a:ext cx="9325849" cy="840400"/>
            <a:chOff x="-45750" y="4500875"/>
            <a:chExt cx="9325849" cy="840400"/>
          </a:xfrm>
        </p:grpSpPr>
        <p:sp>
          <p:nvSpPr>
            <p:cNvPr id="118" name="Google Shape;118;p17"/>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19" name="Google Shape;119;p17"/>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120" name="Google Shape;120;p17"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
        <p:nvSpPr>
          <p:cNvPr id="121" name="Google Shape;121;p17"/>
          <p:cNvSpPr txBox="1">
            <a:spLocks noGrp="1"/>
          </p:cNvSpPr>
          <p:nvPr>
            <p:ph type="body" idx="1"/>
          </p:nvPr>
        </p:nvSpPr>
        <p:spPr>
          <a:xfrm>
            <a:off x="342250" y="919175"/>
            <a:ext cx="2742900" cy="3589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22" name="Google Shape;122;p17"/>
          <p:cNvSpPr txBox="1">
            <a:spLocks noGrp="1"/>
          </p:cNvSpPr>
          <p:nvPr>
            <p:ph type="body" idx="2"/>
          </p:nvPr>
        </p:nvSpPr>
        <p:spPr>
          <a:xfrm>
            <a:off x="3542650" y="919175"/>
            <a:ext cx="2742900" cy="3696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23" name="Google Shape;123;p17"/>
          <p:cNvSpPr>
            <a:spLocks noGrp="1"/>
          </p:cNvSpPr>
          <p:nvPr>
            <p:ph type="pic" idx="3"/>
          </p:nvPr>
        </p:nvSpPr>
        <p:spPr>
          <a:xfrm>
            <a:off x="6285550" y="303575"/>
            <a:ext cx="2840400" cy="4197300"/>
          </a:xfrm>
          <a:prstGeom prst="rect">
            <a:avLst/>
          </a:prstGeom>
          <a:noFill/>
          <a:ln>
            <a:noFill/>
          </a:ln>
        </p:spPr>
      </p:sp>
      <p:sp>
        <p:nvSpPr>
          <p:cNvPr id="124" name="Google Shape;124;p17"/>
          <p:cNvSpPr txBox="1">
            <a:spLocks noGrp="1"/>
          </p:cNvSpPr>
          <p:nvPr>
            <p:ph type="subTitle" idx="4"/>
          </p:nvPr>
        </p:nvSpPr>
        <p:spPr>
          <a:xfrm>
            <a:off x="342250" y="549975"/>
            <a:ext cx="6058800" cy="254400"/>
          </a:xfrm>
          <a:prstGeom prst="rect">
            <a:avLst/>
          </a:prstGeom>
        </p:spPr>
        <p:txBody>
          <a:bodyPr spcFirstLastPara="1" wrap="square" lIns="91425" tIns="91425" rIns="91425" bIns="91425" anchor="t" anchorCtr="0">
            <a:noAutofit/>
          </a:bodyPr>
          <a:lstStyle>
            <a:lvl1pPr lvl="0">
              <a:spcBef>
                <a:spcPts val="0"/>
              </a:spcBef>
              <a:spcAft>
                <a:spcPts val="0"/>
              </a:spcAft>
              <a:buSzPts val="1200"/>
              <a:buFont typeface="Open Sans"/>
              <a:buNone/>
              <a:defRPr b="1">
                <a:latin typeface="Open Sans"/>
                <a:ea typeface="Open Sans"/>
                <a:cs typeface="Open Sans"/>
                <a:sym typeface="Open Sans"/>
              </a:defRPr>
            </a:lvl1pPr>
            <a:lvl2pPr lvl="1">
              <a:spcBef>
                <a:spcPts val="0"/>
              </a:spcBef>
              <a:spcAft>
                <a:spcPts val="0"/>
              </a:spcAft>
              <a:buSzPts val="1200"/>
              <a:buFont typeface="Open Sans"/>
              <a:buNone/>
              <a:defRPr b="1">
                <a:latin typeface="Open Sans"/>
                <a:ea typeface="Open Sans"/>
                <a:cs typeface="Open Sans"/>
                <a:sym typeface="Open Sans"/>
              </a:defRPr>
            </a:lvl2pPr>
            <a:lvl3pPr lvl="2">
              <a:spcBef>
                <a:spcPts val="0"/>
              </a:spcBef>
              <a:spcAft>
                <a:spcPts val="0"/>
              </a:spcAft>
              <a:buSzPts val="1200"/>
              <a:buFont typeface="Open Sans"/>
              <a:buNone/>
              <a:defRPr b="1">
                <a:latin typeface="Open Sans"/>
                <a:ea typeface="Open Sans"/>
                <a:cs typeface="Open Sans"/>
                <a:sym typeface="Open Sans"/>
              </a:defRPr>
            </a:lvl3pPr>
            <a:lvl4pPr lvl="3">
              <a:spcBef>
                <a:spcPts val="0"/>
              </a:spcBef>
              <a:spcAft>
                <a:spcPts val="0"/>
              </a:spcAft>
              <a:buSzPts val="1200"/>
              <a:buFont typeface="Open Sans"/>
              <a:buNone/>
              <a:defRPr b="1">
                <a:latin typeface="Open Sans"/>
                <a:ea typeface="Open Sans"/>
                <a:cs typeface="Open Sans"/>
                <a:sym typeface="Open Sans"/>
              </a:defRPr>
            </a:lvl4pPr>
            <a:lvl5pPr lvl="4">
              <a:spcBef>
                <a:spcPts val="0"/>
              </a:spcBef>
              <a:spcAft>
                <a:spcPts val="0"/>
              </a:spcAft>
              <a:buSzPts val="1200"/>
              <a:buFont typeface="Open Sans"/>
              <a:buNone/>
              <a:defRPr b="1">
                <a:latin typeface="Open Sans"/>
                <a:ea typeface="Open Sans"/>
                <a:cs typeface="Open Sans"/>
                <a:sym typeface="Open Sans"/>
              </a:defRPr>
            </a:lvl5pPr>
            <a:lvl6pPr lvl="5">
              <a:spcBef>
                <a:spcPts val="0"/>
              </a:spcBef>
              <a:spcAft>
                <a:spcPts val="0"/>
              </a:spcAft>
              <a:buSzPts val="1200"/>
              <a:buFont typeface="Open Sans"/>
              <a:buNone/>
              <a:defRPr b="1">
                <a:latin typeface="Open Sans"/>
                <a:ea typeface="Open Sans"/>
                <a:cs typeface="Open Sans"/>
                <a:sym typeface="Open Sans"/>
              </a:defRPr>
            </a:lvl6pPr>
            <a:lvl7pPr lvl="6">
              <a:spcBef>
                <a:spcPts val="0"/>
              </a:spcBef>
              <a:spcAft>
                <a:spcPts val="0"/>
              </a:spcAft>
              <a:buSzPts val="1200"/>
              <a:buFont typeface="Open Sans"/>
              <a:buNone/>
              <a:defRPr b="1">
                <a:latin typeface="Open Sans"/>
                <a:ea typeface="Open Sans"/>
                <a:cs typeface="Open Sans"/>
                <a:sym typeface="Open Sans"/>
              </a:defRPr>
            </a:lvl7pPr>
            <a:lvl8pPr lvl="7">
              <a:spcBef>
                <a:spcPts val="0"/>
              </a:spcBef>
              <a:spcAft>
                <a:spcPts val="0"/>
              </a:spcAft>
              <a:buSzPts val="1200"/>
              <a:buFont typeface="Open Sans"/>
              <a:buNone/>
              <a:defRPr b="1">
                <a:latin typeface="Open Sans"/>
                <a:ea typeface="Open Sans"/>
                <a:cs typeface="Open Sans"/>
                <a:sym typeface="Open Sans"/>
              </a:defRPr>
            </a:lvl8pPr>
            <a:lvl9pPr lvl="8">
              <a:spcBef>
                <a:spcPts val="0"/>
              </a:spcBef>
              <a:spcAft>
                <a:spcPts val="0"/>
              </a:spcAft>
              <a:buSzPts val="1200"/>
              <a:buFont typeface="Open Sans"/>
              <a:buNone/>
              <a:defRPr b="1">
                <a:latin typeface="Open Sans"/>
                <a:ea typeface="Open Sans"/>
                <a:cs typeface="Open Sans"/>
                <a:sym typeface="Open Sans"/>
              </a:defRPr>
            </a:lvl9pPr>
          </a:lstStyle>
          <a:p>
            <a:endParaRPr/>
          </a:p>
        </p:txBody>
      </p:sp>
    </p:spTree>
  </p:cSld>
  <p:clrMapOvr>
    <a:masterClrMapping/>
  </p:clrMapOvr>
  <p:extLst>
    <p:ext uri="{DCECCB84-F9BA-43D5-87BE-67443E8EF086}">
      <p15:sldGuideLst xmlns:p15="http://schemas.microsoft.com/office/powerpoint/2012/main">
        <p15:guide id="1" pos="4032">
          <p15:clr>
            <a:srgbClr val="E46962"/>
          </p15:clr>
        </p15:guide>
        <p15:guide id="2" pos="2016">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två-spalt + image, Horizonal split">
  <p:cSld name="CUSTOM_9_1">
    <p:spTree>
      <p:nvGrpSpPr>
        <p:cNvPr id="1" name="Shape 125"/>
        <p:cNvGrpSpPr/>
        <p:nvPr/>
      </p:nvGrpSpPr>
      <p:grpSpPr>
        <a:xfrm>
          <a:off x="0" y="0"/>
          <a:ext cx="0" cy="0"/>
          <a:chOff x="0" y="0"/>
          <a:chExt cx="0" cy="0"/>
        </a:xfrm>
      </p:grpSpPr>
      <p:sp>
        <p:nvSpPr>
          <p:cNvPr id="126" name="Google Shape;126;p18"/>
          <p:cNvSpPr>
            <a:spLocks noGrp="1"/>
          </p:cNvSpPr>
          <p:nvPr>
            <p:ph type="pic" idx="2"/>
          </p:nvPr>
        </p:nvSpPr>
        <p:spPr>
          <a:xfrm>
            <a:off x="0" y="2178675"/>
            <a:ext cx="9144000" cy="2684100"/>
          </a:xfrm>
          <a:prstGeom prst="rect">
            <a:avLst/>
          </a:prstGeom>
          <a:noFill/>
          <a:ln>
            <a:noFill/>
          </a:ln>
        </p:spPr>
      </p:sp>
      <p:sp>
        <p:nvSpPr>
          <p:cNvPr id="127" name="Google Shape;127;p18"/>
          <p:cNvSpPr/>
          <p:nvPr/>
        </p:nvSpPr>
        <p:spPr>
          <a:xfrm>
            <a:off x="-45750" y="4664425"/>
            <a:ext cx="91899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28" name="Google Shape;128;p18"/>
          <p:cNvSpPr/>
          <p:nvPr/>
        </p:nvSpPr>
        <p:spPr>
          <a:xfrm>
            <a:off x="-45750" y="4652550"/>
            <a:ext cx="91899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29" name="Google Shape;129;p18"/>
          <p:cNvSpPr txBox="1">
            <a:spLocks noGrp="1"/>
          </p:cNvSpPr>
          <p:nvPr>
            <p:ph type="body" idx="1"/>
          </p:nvPr>
        </p:nvSpPr>
        <p:spPr>
          <a:xfrm>
            <a:off x="342250" y="914300"/>
            <a:ext cx="4116900" cy="929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30" name="Google Shape;130;p18"/>
          <p:cNvSpPr txBox="1">
            <a:spLocks noGrp="1"/>
          </p:cNvSpPr>
          <p:nvPr>
            <p:ph type="title"/>
          </p:nvPr>
        </p:nvSpPr>
        <p:spPr>
          <a:xfrm>
            <a:off x="342250" y="239850"/>
            <a:ext cx="8458500" cy="4128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31" name="Google Shape;131;p18"/>
          <p:cNvSpPr txBox="1">
            <a:spLocks noGrp="1"/>
          </p:cNvSpPr>
          <p:nvPr>
            <p:ph type="subTitle" idx="3"/>
          </p:nvPr>
        </p:nvSpPr>
        <p:spPr>
          <a:xfrm>
            <a:off x="342250" y="549975"/>
            <a:ext cx="8458500" cy="254400"/>
          </a:xfrm>
          <a:prstGeom prst="rect">
            <a:avLst/>
          </a:prstGeom>
        </p:spPr>
        <p:txBody>
          <a:bodyPr spcFirstLastPara="1" wrap="square" lIns="91425" tIns="91425" rIns="91425" bIns="91425" anchor="t" anchorCtr="0">
            <a:noAutofit/>
          </a:bodyPr>
          <a:lstStyle>
            <a:lvl1pPr lvl="0">
              <a:spcBef>
                <a:spcPts val="0"/>
              </a:spcBef>
              <a:spcAft>
                <a:spcPts val="0"/>
              </a:spcAft>
              <a:buSzPts val="1200"/>
              <a:buFont typeface="Open Sans"/>
              <a:buNone/>
              <a:defRPr b="1">
                <a:latin typeface="Open Sans"/>
                <a:ea typeface="Open Sans"/>
                <a:cs typeface="Open Sans"/>
                <a:sym typeface="Open Sans"/>
              </a:defRPr>
            </a:lvl1pPr>
            <a:lvl2pPr lvl="1">
              <a:spcBef>
                <a:spcPts val="0"/>
              </a:spcBef>
              <a:spcAft>
                <a:spcPts val="0"/>
              </a:spcAft>
              <a:buSzPts val="1200"/>
              <a:buFont typeface="Open Sans"/>
              <a:buNone/>
              <a:defRPr b="1">
                <a:latin typeface="Open Sans"/>
                <a:ea typeface="Open Sans"/>
                <a:cs typeface="Open Sans"/>
                <a:sym typeface="Open Sans"/>
              </a:defRPr>
            </a:lvl2pPr>
            <a:lvl3pPr lvl="2">
              <a:spcBef>
                <a:spcPts val="0"/>
              </a:spcBef>
              <a:spcAft>
                <a:spcPts val="0"/>
              </a:spcAft>
              <a:buSzPts val="1200"/>
              <a:buFont typeface="Open Sans"/>
              <a:buNone/>
              <a:defRPr b="1">
                <a:latin typeface="Open Sans"/>
                <a:ea typeface="Open Sans"/>
                <a:cs typeface="Open Sans"/>
                <a:sym typeface="Open Sans"/>
              </a:defRPr>
            </a:lvl3pPr>
            <a:lvl4pPr lvl="3">
              <a:spcBef>
                <a:spcPts val="0"/>
              </a:spcBef>
              <a:spcAft>
                <a:spcPts val="0"/>
              </a:spcAft>
              <a:buSzPts val="1200"/>
              <a:buFont typeface="Open Sans"/>
              <a:buNone/>
              <a:defRPr b="1">
                <a:latin typeface="Open Sans"/>
                <a:ea typeface="Open Sans"/>
                <a:cs typeface="Open Sans"/>
                <a:sym typeface="Open Sans"/>
              </a:defRPr>
            </a:lvl4pPr>
            <a:lvl5pPr lvl="4">
              <a:spcBef>
                <a:spcPts val="0"/>
              </a:spcBef>
              <a:spcAft>
                <a:spcPts val="0"/>
              </a:spcAft>
              <a:buSzPts val="1200"/>
              <a:buFont typeface="Open Sans"/>
              <a:buNone/>
              <a:defRPr b="1">
                <a:latin typeface="Open Sans"/>
                <a:ea typeface="Open Sans"/>
                <a:cs typeface="Open Sans"/>
                <a:sym typeface="Open Sans"/>
              </a:defRPr>
            </a:lvl5pPr>
            <a:lvl6pPr lvl="5">
              <a:spcBef>
                <a:spcPts val="0"/>
              </a:spcBef>
              <a:spcAft>
                <a:spcPts val="0"/>
              </a:spcAft>
              <a:buSzPts val="1200"/>
              <a:buFont typeface="Open Sans"/>
              <a:buNone/>
              <a:defRPr b="1">
                <a:latin typeface="Open Sans"/>
                <a:ea typeface="Open Sans"/>
                <a:cs typeface="Open Sans"/>
                <a:sym typeface="Open Sans"/>
              </a:defRPr>
            </a:lvl6pPr>
            <a:lvl7pPr lvl="6">
              <a:spcBef>
                <a:spcPts val="0"/>
              </a:spcBef>
              <a:spcAft>
                <a:spcPts val="0"/>
              </a:spcAft>
              <a:buSzPts val="1200"/>
              <a:buFont typeface="Open Sans"/>
              <a:buNone/>
              <a:defRPr b="1">
                <a:latin typeface="Open Sans"/>
                <a:ea typeface="Open Sans"/>
                <a:cs typeface="Open Sans"/>
                <a:sym typeface="Open Sans"/>
              </a:defRPr>
            </a:lvl7pPr>
            <a:lvl8pPr lvl="7">
              <a:spcBef>
                <a:spcPts val="0"/>
              </a:spcBef>
              <a:spcAft>
                <a:spcPts val="0"/>
              </a:spcAft>
              <a:buSzPts val="1200"/>
              <a:buFont typeface="Open Sans"/>
              <a:buNone/>
              <a:defRPr b="1">
                <a:latin typeface="Open Sans"/>
                <a:ea typeface="Open Sans"/>
                <a:cs typeface="Open Sans"/>
                <a:sym typeface="Open Sans"/>
              </a:defRPr>
            </a:lvl8pPr>
            <a:lvl9pPr lvl="8">
              <a:spcBef>
                <a:spcPts val="0"/>
              </a:spcBef>
              <a:spcAft>
                <a:spcPts val="0"/>
              </a:spcAft>
              <a:buSzPts val="1200"/>
              <a:buFont typeface="Open Sans"/>
              <a:buNone/>
              <a:defRPr b="1">
                <a:latin typeface="Open Sans"/>
                <a:ea typeface="Open Sans"/>
                <a:cs typeface="Open Sans"/>
                <a:sym typeface="Open Sans"/>
              </a:defRPr>
            </a:lvl9pPr>
          </a:lstStyle>
          <a:p>
            <a:endParaRPr/>
          </a:p>
        </p:txBody>
      </p:sp>
      <p:sp>
        <p:nvSpPr>
          <p:cNvPr id="132" name="Google Shape;132;p18"/>
          <p:cNvSpPr txBox="1">
            <a:spLocks noGrp="1"/>
          </p:cNvSpPr>
          <p:nvPr>
            <p:ph type="body" idx="4"/>
          </p:nvPr>
        </p:nvSpPr>
        <p:spPr>
          <a:xfrm>
            <a:off x="4683850" y="914300"/>
            <a:ext cx="4116900" cy="929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878875" y="408625"/>
            <a:ext cx="3497100" cy="6423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5" name="Google Shape;135;p19"/>
          <p:cNvSpPr txBox="1">
            <a:spLocks noGrp="1"/>
          </p:cNvSpPr>
          <p:nvPr>
            <p:ph type="subTitle" idx="1"/>
          </p:nvPr>
        </p:nvSpPr>
        <p:spPr>
          <a:xfrm>
            <a:off x="878875" y="1050800"/>
            <a:ext cx="3692700" cy="121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6" name="Google Shape;136;p19"/>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37" name="Google Shape;137;p19"/>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138" name="Google Shape;138;p19"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10">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722376" y="445025"/>
            <a:ext cx="7708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2800"/>
            </a:lvl1pPr>
            <a:lvl2pPr lvl="1">
              <a:spcBef>
                <a:spcPts val="0"/>
              </a:spcBef>
              <a:spcAft>
                <a:spcPts val="0"/>
              </a:spcAft>
              <a:buSzPts val="3000"/>
              <a:buNone/>
              <a:defRPr>
                <a:latin typeface="Lato"/>
                <a:ea typeface="Lato"/>
                <a:cs typeface="Lato"/>
                <a:sym typeface="Lato"/>
              </a:defRPr>
            </a:lvl2pPr>
            <a:lvl3pPr lvl="2">
              <a:spcBef>
                <a:spcPts val="0"/>
              </a:spcBef>
              <a:spcAft>
                <a:spcPts val="0"/>
              </a:spcAft>
              <a:buSzPts val="3000"/>
              <a:buNone/>
              <a:defRPr>
                <a:latin typeface="Lato"/>
                <a:ea typeface="Lato"/>
                <a:cs typeface="Lato"/>
                <a:sym typeface="Lato"/>
              </a:defRPr>
            </a:lvl3pPr>
            <a:lvl4pPr lvl="3">
              <a:spcBef>
                <a:spcPts val="0"/>
              </a:spcBef>
              <a:spcAft>
                <a:spcPts val="0"/>
              </a:spcAft>
              <a:buSzPts val="3000"/>
              <a:buNone/>
              <a:defRPr>
                <a:latin typeface="Lato"/>
                <a:ea typeface="Lato"/>
                <a:cs typeface="Lato"/>
                <a:sym typeface="Lato"/>
              </a:defRPr>
            </a:lvl4pPr>
            <a:lvl5pPr lvl="4">
              <a:spcBef>
                <a:spcPts val="0"/>
              </a:spcBef>
              <a:spcAft>
                <a:spcPts val="0"/>
              </a:spcAft>
              <a:buSzPts val="3000"/>
              <a:buNone/>
              <a:defRPr>
                <a:latin typeface="Lato"/>
                <a:ea typeface="Lato"/>
                <a:cs typeface="Lato"/>
                <a:sym typeface="Lato"/>
              </a:defRPr>
            </a:lvl5pPr>
            <a:lvl6pPr lvl="5">
              <a:spcBef>
                <a:spcPts val="0"/>
              </a:spcBef>
              <a:spcAft>
                <a:spcPts val="0"/>
              </a:spcAft>
              <a:buSzPts val="3000"/>
              <a:buNone/>
              <a:defRPr>
                <a:latin typeface="Lato"/>
                <a:ea typeface="Lato"/>
                <a:cs typeface="Lato"/>
                <a:sym typeface="Lato"/>
              </a:defRPr>
            </a:lvl6pPr>
            <a:lvl7pPr lvl="6">
              <a:spcBef>
                <a:spcPts val="0"/>
              </a:spcBef>
              <a:spcAft>
                <a:spcPts val="0"/>
              </a:spcAft>
              <a:buSzPts val="3000"/>
              <a:buNone/>
              <a:defRPr>
                <a:latin typeface="Lato"/>
                <a:ea typeface="Lato"/>
                <a:cs typeface="Lato"/>
                <a:sym typeface="Lato"/>
              </a:defRPr>
            </a:lvl7pPr>
            <a:lvl8pPr lvl="7">
              <a:spcBef>
                <a:spcPts val="0"/>
              </a:spcBef>
              <a:spcAft>
                <a:spcPts val="0"/>
              </a:spcAft>
              <a:buSzPts val="3000"/>
              <a:buNone/>
              <a:defRPr>
                <a:latin typeface="Lato"/>
                <a:ea typeface="Lato"/>
                <a:cs typeface="Lato"/>
                <a:sym typeface="Lato"/>
              </a:defRPr>
            </a:lvl8pPr>
            <a:lvl9pPr lvl="8">
              <a:spcBef>
                <a:spcPts val="0"/>
              </a:spcBef>
              <a:spcAft>
                <a:spcPts val="0"/>
              </a:spcAft>
              <a:buSzPts val="3000"/>
              <a:buNone/>
              <a:defRPr>
                <a:latin typeface="Lato"/>
                <a:ea typeface="Lato"/>
                <a:cs typeface="Lato"/>
                <a:sym typeface="Lato"/>
              </a:defRPr>
            </a:lvl9pPr>
          </a:lstStyle>
          <a:p>
            <a:endParaRPr/>
          </a:p>
        </p:txBody>
      </p:sp>
      <p:sp>
        <p:nvSpPr>
          <p:cNvPr id="141" name="Google Shape;141;p20"/>
          <p:cNvSpPr txBox="1">
            <a:spLocks noGrp="1"/>
          </p:cNvSpPr>
          <p:nvPr>
            <p:ph type="subTitle" idx="1"/>
          </p:nvPr>
        </p:nvSpPr>
        <p:spPr>
          <a:xfrm>
            <a:off x="713250" y="1017725"/>
            <a:ext cx="7717500" cy="889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Font typeface="Open Sans Medium"/>
              <a:buChar char="●"/>
              <a:defRPr>
                <a:latin typeface="Open Sans Medium"/>
                <a:ea typeface="Open Sans Medium"/>
                <a:cs typeface="Open Sans Medium"/>
                <a:sym typeface="Open Sans Medium"/>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142" name="Google Shape;142;p20"/>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43" name="Google Shape;143;p20"/>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144" name="Google Shape;144;p20"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1216475" y="1977150"/>
            <a:ext cx="50676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20000" y="533550"/>
            <a:ext cx="824400" cy="7050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6000"/>
              <a:buNone/>
              <a:defRPr sz="33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1216475" y="2730750"/>
            <a:ext cx="5067600" cy="4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Open Sans Medium"/>
              <a:buNone/>
              <a:defRPr>
                <a:solidFill>
                  <a:schemeClr val="dk1"/>
                </a:solidFill>
                <a:latin typeface="Open Sans Medium"/>
                <a:ea typeface="Open Sans Medium"/>
                <a:cs typeface="Open Sans Medium"/>
                <a:sym typeface="Open Sans Medium"/>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grpSp>
        <p:nvGrpSpPr>
          <p:cNvPr id="19" name="Google Shape;19;p3"/>
          <p:cNvGrpSpPr/>
          <p:nvPr/>
        </p:nvGrpSpPr>
        <p:grpSpPr>
          <a:xfrm>
            <a:off x="-45750" y="4500875"/>
            <a:ext cx="9325849" cy="840400"/>
            <a:chOff x="-45750" y="4500875"/>
            <a:chExt cx="9325849" cy="840400"/>
          </a:xfrm>
        </p:grpSpPr>
        <p:sp>
          <p:nvSpPr>
            <p:cNvPr id="20" name="Google Shape;20;p3"/>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21" name="Google Shape;21;p3"/>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22" name="Google Shape;22;p3"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_10_1">
    <p:spTree>
      <p:nvGrpSpPr>
        <p:cNvPr id="1" name="Shape 145"/>
        <p:cNvGrpSpPr/>
        <p:nvPr/>
      </p:nvGrpSpPr>
      <p:grpSpPr>
        <a:xfrm>
          <a:off x="0" y="0"/>
          <a:ext cx="0" cy="0"/>
          <a:chOff x="0" y="0"/>
          <a:chExt cx="0" cy="0"/>
        </a:xfrm>
      </p:grpSpPr>
      <p:sp>
        <p:nvSpPr>
          <p:cNvPr id="146" name="Google Shape;146;p21"/>
          <p:cNvSpPr txBox="1">
            <a:spLocks noGrp="1"/>
          </p:cNvSpPr>
          <p:nvPr>
            <p:ph type="title"/>
          </p:nvPr>
        </p:nvSpPr>
        <p:spPr>
          <a:xfrm>
            <a:off x="722326" y="445025"/>
            <a:ext cx="770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a:endParaRPr/>
          </a:p>
        </p:txBody>
      </p:sp>
      <p:sp>
        <p:nvSpPr>
          <p:cNvPr id="147" name="Google Shape;147;p21"/>
          <p:cNvSpPr txBox="1">
            <a:spLocks noGrp="1"/>
          </p:cNvSpPr>
          <p:nvPr>
            <p:ph type="subTitle" idx="1"/>
          </p:nvPr>
        </p:nvSpPr>
        <p:spPr>
          <a:xfrm>
            <a:off x="713175" y="1421525"/>
            <a:ext cx="5945400" cy="26007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Font typeface="Open Sans Medium"/>
              <a:buChar char="●"/>
              <a:defRPr>
                <a:latin typeface="Open Sans Medium"/>
                <a:ea typeface="Open Sans Medium"/>
                <a:cs typeface="Open Sans Medium"/>
                <a:sym typeface="Open Sans Medium"/>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a:endParaRPr/>
          </a:p>
        </p:txBody>
      </p:sp>
      <p:sp>
        <p:nvSpPr>
          <p:cNvPr id="148" name="Google Shape;148;p21"/>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49" name="Google Shape;149;p21"/>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150" name="Google Shape;150;p21"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3" name="Google Shape;153;p22"/>
          <p:cNvSpPr txBox="1">
            <a:spLocks noGrp="1"/>
          </p:cNvSpPr>
          <p:nvPr>
            <p:ph type="subTitle" idx="1"/>
          </p:nvPr>
        </p:nvSpPr>
        <p:spPr>
          <a:xfrm>
            <a:off x="977801" y="2514225"/>
            <a:ext cx="2242500" cy="994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154" name="Google Shape;154;p22"/>
          <p:cNvSpPr txBox="1">
            <a:spLocks noGrp="1"/>
          </p:cNvSpPr>
          <p:nvPr>
            <p:ph type="subTitle" idx="2"/>
          </p:nvPr>
        </p:nvSpPr>
        <p:spPr>
          <a:xfrm>
            <a:off x="3450748" y="2514225"/>
            <a:ext cx="2242500" cy="994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155" name="Google Shape;155;p22"/>
          <p:cNvSpPr txBox="1">
            <a:spLocks noGrp="1"/>
          </p:cNvSpPr>
          <p:nvPr>
            <p:ph type="subTitle" idx="3"/>
          </p:nvPr>
        </p:nvSpPr>
        <p:spPr>
          <a:xfrm>
            <a:off x="5923698" y="2514225"/>
            <a:ext cx="2242500" cy="994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156" name="Google Shape;156;p22"/>
          <p:cNvSpPr txBox="1">
            <a:spLocks noGrp="1"/>
          </p:cNvSpPr>
          <p:nvPr>
            <p:ph type="subTitle" idx="4"/>
          </p:nvPr>
        </p:nvSpPr>
        <p:spPr>
          <a:xfrm>
            <a:off x="977803" y="2285625"/>
            <a:ext cx="2242500" cy="365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Montserrat"/>
              <a:buNone/>
              <a:defRPr sz="1700" b="1">
                <a:latin typeface="Montserrat"/>
                <a:ea typeface="Montserrat"/>
                <a:cs typeface="Montserrat"/>
                <a:sym typeface="Montserrat"/>
              </a:defRPr>
            </a:lvl1pPr>
            <a:lvl2pPr lvl="1"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a:endParaRPr/>
          </a:p>
        </p:txBody>
      </p:sp>
      <p:sp>
        <p:nvSpPr>
          <p:cNvPr id="157" name="Google Shape;157;p22"/>
          <p:cNvSpPr txBox="1">
            <a:spLocks noGrp="1"/>
          </p:cNvSpPr>
          <p:nvPr>
            <p:ph type="subTitle" idx="5"/>
          </p:nvPr>
        </p:nvSpPr>
        <p:spPr>
          <a:xfrm>
            <a:off x="3450747" y="2285625"/>
            <a:ext cx="2242500" cy="365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Montserrat"/>
              <a:buNone/>
              <a:defRPr sz="1700" b="1">
                <a:latin typeface="Montserrat"/>
                <a:ea typeface="Montserrat"/>
                <a:cs typeface="Montserrat"/>
                <a:sym typeface="Montserrat"/>
              </a:defRPr>
            </a:lvl1pPr>
            <a:lvl2pPr lvl="1"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a:endParaRPr/>
          </a:p>
        </p:txBody>
      </p:sp>
      <p:sp>
        <p:nvSpPr>
          <p:cNvPr id="158" name="Google Shape;158;p22"/>
          <p:cNvSpPr txBox="1">
            <a:spLocks noGrp="1"/>
          </p:cNvSpPr>
          <p:nvPr>
            <p:ph type="subTitle" idx="6"/>
          </p:nvPr>
        </p:nvSpPr>
        <p:spPr>
          <a:xfrm>
            <a:off x="5923697" y="2285625"/>
            <a:ext cx="2242500" cy="365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Montserrat"/>
              <a:buNone/>
              <a:defRPr sz="1700" b="1">
                <a:latin typeface="Montserrat"/>
                <a:ea typeface="Montserrat"/>
                <a:cs typeface="Montserrat"/>
                <a:sym typeface="Montserrat"/>
              </a:defRPr>
            </a:lvl1pPr>
            <a:lvl2pPr lvl="1"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algn="ctr"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a:endParaRPr/>
          </a:p>
        </p:txBody>
      </p:sp>
      <p:sp>
        <p:nvSpPr>
          <p:cNvPr id="159" name="Google Shape;159;p22"/>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60" name="Google Shape;160;p22"/>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161" name="Google Shape;161;p22"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items in list">
  <p:cSld name="CUSTOM_6_1">
    <p:spTree>
      <p:nvGrpSpPr>
        <p:cNvPr id="1" name="Shape 162"/>
        <p:cNvGrpSpPr/>
        <p:nvPr/>
      </p:nvGrpSpPr>
      <p:grpSpPr>
        <a:xfrm>
          <a:off x="0" y="0"/>
          <a:ext cx="0" cy="0"/>
          <a:chOff x="0" y="0"/>
          <a:chExt cx="0" cy="0"/>
        </a:xfrm>
      </p:grpSpPr>
      <p:sp>
        <p:nvSpPr>
          <p:cNvPr id="163" name="Google Shape;163;p23"/>
          <p:cNvSpPr txBox="1">
            <a:spLocks noGrp="1"/>
          </p:cNvSpPr>
          <p:nvPr>
            <p:ph type="title"/>
          </p:nvPr>
        </p:nvSpPr>
        <p:spPr>
          <a:xfrm>
            <a:off x="713225" y="2449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4" name="Google Shape;164;p23"/>
          <p:cNvSpPr txBox="1">
            <a:spLocks noGrp="1"/>
          </p:cNvSpPr>
          <p:nvPr>
            <p:ph type="subTitle" idx="1"/>
          </p:nvPr>
        </p:nvSpPr>
        <p:spPr>
          <a:xfrm>
            <a:off x="1731050" y="949813"/>
            <a:ext cx="6613200" cy="530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1700"/>
              <a:buFont typeface="Montserrat"/>
              <a:buNone/>
              <a:defRPr sz="1700" b="1">
                <a:latin typeface="Montserrat"/>
                <a:ea typeface="Montserrat"/>
                <a:cs typeface="Montserrat"/>
                <a:sym typeface="Montserrat"/>
              </a:defRPr>
            </a:lvl1pPr>
            <a:lvl2pPr lvl="1" rtl="0">
              <a:lnSpc>
                <a:spcPct val="115000"/>
              </a:lnSpc>
              <a:spcBef>
                <a:spcPts val="0"/>
              </a:spcBef>
              <a:spcAft>
                <a:spcPts val="0"/>
              </a:spcAft>
              <a:buSzPts val="1700"/>
              <a:buFont typeface="Montserrat"/>
              <a:buNone/>
              <a:defRPr sz="1700" b="1">
                <a:latin typeface="Montserrat"/>
                <a:ea typeface="Montserrat"/>
                <a:cs typeface="Montserrat"/>
                <a:sym typeface="Montserrat"/>
              </a:defRPr>
            </a:lvl2pPr>
            <a:lvl3pPr lvl="2" rtl="0">
              <a:lnSpc>
                <a:spcPct val="115000"/>
              </a:lnSpc>
              <a:spcBef>
                <a:spcPts val="0"/>
              </a:spcBef>
              <a:spcAft>
                <a:spcPts val="0"/>
              </a:spcAft>
              <a:buSzPts val="1700"/>
              <a:buFont typeface="Montserrat"/>
              <a:buNone/>
              <a:defRPr sz="1700" b="1">
                <a:latin typeface="Montserrat"/>
                <a:ea typeface="Montserrat"/>
                <a:cs typeface="Montserrat"/>
                <a:sym typeface="Montserrat"/>
              </a:defRPr>
            </a:lvl3pPr>
            <a:lvl4pPr lvl="3" rtl="0">
              <a:lnSpc>
                <a:spcPct val="115000"/>
              </a:lnSpc>
              <a:spcBef>
                <a:spcPts val="0"/>
              </a:spcBef>
              <a:spcAft>
                <a:spcPts val="0"/>
              </a:spcAft>
              <a:buSzPts val="1700"/>
              <a:buFont typeface="Montserrat"/>
              <a:buNone/>
              <a:defRPr sz="1700" b="1">
                <a:latin typeface="Montserrat"/>
                <a:ea typeface="Montserrat"/>
                <a:cs typeface="Montserrat"/>
                <a:sym typeface="Montserrat"/>
              </a:defRPr>
            </a:lvl4pPr>
            <a:lvl5pPr lvl="4" rtl="0">
              <a:lnSpc>
                <a:spcPct val="115000"/>
              </a:lnSpc>
              <a:spcBef>
                <a:spcPts val="0"/>
              </a:spcBef>
              <a:spcAft>
                <a:spcPts val="0"/>
              </a:spcAft>
              <a:buSzPts val="1700"/>
              <a:buFont typeface="Montserrat"/>
              <a:buNone/>
              <a:defRPr sz="1700" b="1">
                <a:latin typeface="Montserrat"/>
                <a:ea typeface="Montserrat"/>
                <a:cs typeface="Montserrat"/>
                <a:sym typeface="Montserrat"/>
              </a:defRPr>
            </a:lvl5pPr>
            <a:lvl6pPr lvl="5" rtl="0">
              <a:lnSpc>
                <a:spcPct val="115000"/>
              </a:lnSpc>
              <a:spcBef>
                <a:spcPts val="0"/>
              </a:spcBef>
              <a:spcAft>
                <a:spcPts val="0"/>
              </a:spcAft>
              <a:buSzPts val="1700"/>
              <a:buFont typeface="Montserrat"/>
              <a:buNone/>
              <a:defRPr sz="1700" b="1">
                <a:latin typeface="Montserrat"/>
                <a:ea typeface="Montserrat"/>
                <a:cs typeface="Montserrat"/>
                <a:sym typeface="Montserrat"/>
              </a:defRPr>
            </a:lvl6pPr>
            <a:lvl7pPr lvl="6" rtl="0">
              <a:lnSpc>
                <a:spcPct val="115000"/>
              </a:lnSpc>
              <a:spcBef>
                <a:spcPts val="0"/>
              </a:spcBef>
              <a:spcAft>
                <a:spcPts val="0"/>
              </a:spcAft>
              <a:buSzPts val="1700"/>
              <a:buFont typeface="Montserrat"/>
              <a:buNone/>
              <a:defRPr sz="1700" b="1">
                <a:latin typeface="Montserrat"/>
                <a:ea typeface="Montserrat"/>
                <a:cs typeface="Montserrat"/>
                <a:sym typeface="Montserrat"/>
              </a:defRPr>
            </a:lvl7pPr>
            <a:lvl8pPr lvl="7" rtl="0">
              <a:lnSpc>
                <a:spcPct val="115000"/>
              </a:lnSpc>
              <a:spcBef>
                <a:spcPts val="0"/>
              </a:spcBef>
              <a:spcAft>
                <a:spcPts val="0"/>
              </a:spcAft>
              <a:buSzPts val="1700"/>
              <a:buFont typeface="Montserrat"/>
              <a:buNone/>
              <a:defRPr sz="1700" b="1">
                <a:latin typeface="Montserrat"/>
                <a:ea typeface="Montserrat"/>
                <a:cs typeface="Montserrat"/>
                <a:sym typeface="Montserrat"/>
              </a:defRPr>
            </a:lvl8pPr>
            <a:lvl9pPr lvl="8" rtl="0">
              <a:lnSpc>
                <a:spcPct val="115000"/>
              </a:lnSpc>
              <a:spcBef>
                <a:spcPts val="0"/>
              </a:spcBef>
              <a:spcAft>
                <a:spcPts val="0"/>
              </a:spcAft>
              <a:buSzPts val="1700"/>
              <a:buFont typeface="Montserrat"/>
              <a:buNone/>
              <a:defRPr sz="1700" b="1">
                <a:latin typeface="Montserrat"/>
                <a:ea typeface="Montserrat"/>
                <a:cs typeface="Montserrat"/>
                <a:sym typeface="Montserrat"/>
              </a:defRPr>
            </a:lvl9pPr>
          </a:lstStyle>
          <a:p>
            <a:endParaRPr/>
          </a:p>
        </p:txBody>
      </p:sp>
      <p:sp>
        <p:nvSpPr>
          <p:cNvPr id="165" name="Google Shape;165;p23"/>
          <p:cNvSpPr txBox="1">
            <a:spLocks noGrp="1"/>
          </p:cNvSpPr>
          <p:nvPr>
            <p:ph type="subTitle" idx="2"/>
          </p:nvPr>
        </p:nvSpPr>
        <p:spPr>
          <a:xfrm>
            <a:off x="1731050" y="1775475"/>
            <a:ext cx="66132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1700"/>
              <a:buFont typeface="Montserrat"/>
              <a:buNone/>
              <a:defRPr sz="1700" b="1">
                <a:latin typeface="Montserrat"/>
                <a:ea typeface="Montserrat"/>
                <a:cs typeface="Montserrat"/>
                <a:sym typeface="Montserrat"/>
              </a:defRPr>
            </a:lvl1pPr>
            <a:lvl2pPr lvl="1" rtl="0">
              <a:lnSpc>
                <a:spcPct val="115000"/>
              </a:lnSpc>
              <a:spcBef>
                <a:spcPts val="0"/>
              </a:spcBef>
              <a:spcAft>
                <a:spcPts val="0"/>
              </a:spcAft>
              <a:buSzPts val="1700"/>
              <a:buFont typeface="Montserrat"/>
              <a:buNone/>
              <a:defRPr sz="1700" b="1">
                <a:latin typeface="Montserrat"/>
                <a:ea typeface="Montserrat"/>
                <a:cs typeface="Montserrat"/>
                <a:sym typeface="Montserrat"/>
              </a:defRPr>
            </a:lvl2pPr>
            <a:lvl3pPr lvl="2" rtl="0">
              <a:lnSpc>
                <a:spcPct val="115000"/>
              </a:lnSpc>
              <a:spcBef>
                <a:spcPts val="0"/>
              </a:spcBef>
              <a:spcAft>
                <a:spcPts val="0"/>
              </a:spcAft>
              <a:buSzPts val="1700"/>
              <a:buFont typeface="Montserrat"/>
              <a:buNone/>
              <a:defRPr sz="1700" b="1">
                <a:latin typeface="Montserrat"/>
                <a:ea typeface="Montserrat"/>
                <a:cs typeface="Montserrat"/>
                <a:sym typeface="Montserrat"/>
              </a:defRPr>
            </a:lvl3pPr>
            <a:lvl4pPr lvl="3" rtl="0">
              <a:lnSpc>
                <a:spcPct val="115000"/>
              </a:lnSpc>
              <a:spcBef>
                <a:spcPts val="0"/>
              </a:spcBef>
              <a:spcAft>
                <a:spcPts val="0"/>
              </a:spcAft>
              <a:buSzPts val="1700"/>
              <a:buFont typeface="Montserrat"/>
              <a:buNone/>
              <a:defRPr sz="1700" b="1">
                <a:latin typeface="Montserrat"/>
                <a:ea typeface="Montserrat"/>
                <a:cs typeface="Montserrat"/>
                <a:sym typeface="Montserrat"/>
              </a:defRPr>
            </a:lvl4pPr>
            <a:lvl5pPr lvl="4" rtl="0">
              <a:lnSpc>
                <a:spcPct val="115000"/>
              </a:lnSpc>
              <a:spcBef>
                <a:spcPts val="0"/>
              </a:spcBef>
              <a:spcAft>
                <a:spcPts val="0"/>
              </a:spcAft>
              <a:buSzPts val="1700"/>
              <a:buFont typeface="Montserrat"/>
              <a:buNone/>
              <a:defRPr sz="1700" b="1">
                <a:latin typeface="Montserrat"/>
                <a:ea typeface="Montserrat"/>
                <a:cs typeface="Montserrat"/>
                <a:sym typeface="Montserrat"/>
              </a:defRPr>
            </a:lvl5pPr>
            <a:lvl6pPr lvl="5" rtl="0">
              <a:lnSpc>
                <a:spcPct val="115000"/>
              </a:lnSpc>
              <a:spcBef>
                <a:spcPts val="0"/>
              </a:spcBef>
              <a:spcAft>
                <a:spcPts val="0"/>
              </a:spcAft>
              <a:buSzPts val="1700"/>
              <a:buFont typeface="Montserrat"/>
              <a:buNone/>
              <a:defRPr sz="1700" b="1">
                <a:latin typeface="Montserrat"/>
                <a:ea typeface="Montserrat"/>
                <a:cs typeface="Montserrat"/>
                <a:sym typeface="Montserrat"/>
              </a:defRPr>
            </a:lvl6pPr>
            <a:lvl7pPr lvl="6" rtl="0">
              <a:lnSpc>
                <a:spcPct val="115000"/>
              </a:lnSpc>
              <a:spcBef>
                <a:spcPts val="0"/>
              </a:spcBef>
              <a:spcAft>
                <a:spcPts val="0"/>
              </a:spcAft>
              <a:buSzPts val="1700"/>
              <a:buFont typeface="Montserrat"/>
              <a:buNone/>
              <a:defRPr sz="1700" b="1">
                <a:latin typeface="Montserrat"/>
                <a:ea typeface="Montserrat"/>
                <a:cs typeface="Montserrat"/>
                <a:sym typeface="Montserrat"/>
              </a:defRPr>
            </a:lvl7pPr>
            <a:lvl8pPr lvl="7" rtl="0">
              <a:lnSpc>
                <a:spcPct val="115000"/>
              </a:lnSpc>
              <a:spcBef>
                <a:spcPts val="0"/>
              </a:spcBef>
              <a:spcAft>
                <a:spcPts val="0"/>
              </a:spcAft>
              <a:buSzPts val="1700"/>
              <a:buFont typeface="Montserrat"/>
              <a:buNone/>
              <a:defRPr sz="1700" b="1">
                <a:latin typeface="Montserrat"/>
                <a:ea typeface="Montserrat"/>
                <a:cs typeface="Montserrat"/>
                <a:sym typeface="Montserrat"/>
              </a:defRPr>
            </a:lvl8pPr>
            <a:lvl9pPr lvl="8" rtl="0">
              <a:lnSpc>
                <a:spcPct val="115000"/>
              </a:lnSpc>
              <a:spcBef>
                <a:spcPts val="0"/>
              </a:spcBef>
              <a:spcAft>
                <a:spcPts val="0"/>
              </a:spcAft>
              <a:buSzPts val="1700"/>
              <a:buFont typeface="Montserrat"/>
              <a:buNone/>
              <a:defRPr sz="1700" b="1">
                <a:latin typeface="Montserrat"/>
                <a:ea typeface="Montserrat"/>
                <a:cs typeface="Montserrat"/>
                <a:sym typeface="Montserrat"/>
              </a:defRPr>
            </a:lvl9pPr>
          </a:lstStyle>
          <a:p>
            <a:endParaRPr/>
          </a:p>
        </p:txBody>
      </p:sp>
      <p:sp>
        <p:nvSpPr>
          <p:cNvPr id="166" name="Google Shape;166;p23"/>
          <p:cNvSpPr txBox="1">
            <a:spLocks noGrp="1"/>
          </p:cNvSpPr>
          <p:nvPr>
            <p:ph type="subTitle" idx="3"/>
          </p:nvPr>
        </p:nvSpPr>
        <p:spPr>
          <a:xfrm>
            <a:off x="1731050" y="2598413"/>
            <a:ext cx="66132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1700"/>
              <a:buFont typeface="Montserrat"/>
              <a:buNone/>
              <a:defRPr sz="1700" b="1">
                <a:latin typeface="Montserrat"/>
                <a:ea typeface="Montserrat"/>
                <a:cs typeface="Montserrat"/>
                <a:sym typeface="Montserrat"/>
              </a:defRPr>
            </a:lvl1pPr>
            <a:lvl2pPr lvl="1" rtl="0">
              <a:lnSpc>
                <a:spcPct val="115000"/>
              </a:lnSpc>
              <a:spcBef>
                <a:spcPts val="0"/>
              </a:spcBef>
              <a:spcAft>
                <a:spcPts val="0"/>
              </a:spcAft>
              <a:buSzPts val="1700"/>
              <a:buFont typeface="Montserrat"/>
              <a:buNone/>
              <a:defRPr sz="1700" b="1">
                <a:latin typeface="Montserrat"/>
                <a:ea typeface="Montserrat"/>
                <a:cs typeface="Montserrat"/>
                <a:sym typeface="Montserrat"/>
              </a:defRPr>
            </a:lvl2pPr>
            <a:lvl3pPr lvl="2" rtl="0">
              <a:lnSpc>
                <a:spcPct val="115000"/>
              </a:lnSpc>
              <a:spcBef>
                <a:spcPts val="0"/>
              </a:spcBef>
              <a:spcAft>
                <a:spcPts val="0"/>
              </a:spcAft>
              <a:buSzPts val="1700"/>
              <a:buFont typeface="Montserrat"/>
              <a:buNone/>
              <a:defRPr sz="1700" b="1">
                <a:latin typeface="Montserrat"/>
                <a:ea typeface="Montserrat"/>
                <a:cs typeface="Montserrat"/>
                <a:sym typeface="Montserrat"/>
              </a:defRPr>
            </a:lvl3pPr>
            <a:lvl4pPr lvl="3" rtl="0">
              <a:lnSpc>
                <a:spcPct val="115000"/>
              </a:lnSpc>
              <a:spcBef>
                <a:spcPts val="0"/>
              </a:spcBef>
              <a:spcAft>
                <a:spcPts val="0"/>
              </a:spcAft>
              <a:buSzPts val="1700"/>
              <a:buFont typeface="Montserrat"/>
              <a:buNone/>
              <a:defRPr sz="1700" b="1">
                <a:latin typeface="Montserrat"/>
                <a:ea typeface="Montserrat"/>
                <a:cs typeface="Montserrat"/>
                <a:sym typeface="Montserrat"/>
              </a:defRPr>
            </a:lvl4pPr>
            <a:lvl5pPr lvl="4" rtl="0">
              <a:lnSpc>
                <a:spcPct val="115000"/>
              </a:lnSpc>
              <a:spcBef>
                <a:spcPts val="0"/>
              </a:spcBef>
              <a:spcAft>
                <a:spcPts val="0"/>
              </a:spcAft>
              <a:buSzPts val="1700"/>
              <a:buFont typeface="Montserrat"/>
              <a:buNone/>
              <a:defRPr sz="1700" b="1">
                <a:latin typeface="Montserrat"/>
                <a:ea typeface="Montserrat"/>
                <a:cs typeface="Montserrat"/>
                <a:sym typeface="Montserrat"/>
              </a:defRPr>
            </a:lvl5pPr>
            <a:lvl6pPr lvl="5" rtl="0">
              <a:lnSpc>
                <a:spcPct val="115000"/>
              </a:lnSpc>
              <a:spcBef>
                <a:spcPts val="0"/>
              </a:spcBef>
              <a:spcAft>
                <a:spcPts val="0"/>
              </a:spcAft>
              <a:buSzPts val="1700"/>
              <a:buFont typeface="Montserrat"/>
              <a:buNone/>
              <a:defRPr sz="1700" b="1">
                <a:latin typeface="Montserrat"/>
                <a:ea typeface="Montserrat"/>
                <a:cs typeface="Montserrat"/>
                <a:sym typeface="Montserrat"/>
              </a:defRPr>
            </a:lvl6pPr>
            <a:lvl7pPr lvl="6" rtl="0">
              <a:lnSpc>
                <a:spcPct val="115000"/>
              </a:lnSpc>
              <a:spcBef>
                <a:spcPts val="0"/>
              </a:spcBef>
              <a:spcAft>
                <a:spcPts val="0"/>
              </a:spcAft>
              <a:buSzPts val="1700"/>
              <a:buFont typeface="Montserrat"/>
              <a:buNone/>
              <a:defRPr sz="1700" b="1">
                <a:latin typeface="Montserrat"/>
                <a:ea typeface="Montserrat"/>
                <a:cs typeface="Montserrat"/>
                <a:sym typeface="Montserrat"/>
              </a:defRPr>
            </a:lvl7pPr>
            <a:lvl8pPr lvl="7" rtl="0">
              <a:lnSpc>
                <a:spcPct val="115000"/>
              </a:lnSpc>
              <a:spcBef>
                <a:spcPts val="0"/>
              </a:spcBef>
              <a:spcAft>
                <a:spcPts val="0"/>
              </a:spcAft>
              <a:buSzPts val="1700"/>
              <a:buFont typeface="Montserrat"/>
              <a:buNone/>
              <a:defRPr sz="1700" b="1">
                <a:latin typeface="Montserrat"/>
                <a:ea typeface="Montserrat"/>
                <a:cs typeface="Montserrat"/>
                <a:sym typeface="Montserrat"/>
              </a:defRPr>
            </a:lvl8pPr>
            <a:lvl9pPr lvl="8" rtl="0">
              <a:lnSpc>
                <a:spcPct val="115000"/>
              </a:lnSpc>
              <a:spcBef>
                <a:spcPts val="0"/>
              </a:spcBef>
              <a:spcAft>
                <a:spcPts val="0"/>
              </a:spcAft>
              <a:buSzPts val="1700"/>
              <a:buFont typeface="Montserrat"/>
              <a:buNone/>
              <a:defRPr sz="1700" b="1">
                <a:latin typeface="Montserrat"/>
                <a:ea typeface="Montserrat"/>
                <a:cs typeface="Montserrat"/>
                <a:sym typeface="Montserrat"/>
              </a:defRPr>
            </a:lvl9pPr>
          </a:lstStyle>
          <a:p>
            <a:endParaRPr/>
          </a:p>
        </p:txBody>
      </p:sp>
      <p:sp>
        <p:nvSpPr>
          <p:cNvPr id="167" name="Google Shape;167;p23"/>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68" name="Google Shape;168;p23"/>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169" name="Google Shape;169;p23"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
        <p:nvSpPr>
          <p:cNvPr id="170" name="Google Shape;170;p23"/>
          <p:cNvSpPr txBox="1">
            <a:spLocks noGrp="1"/>
          </p:cNvSpPr>
          <p:nvPr>
            <p:ph type="subTitle" idx="4"/>
          </p:nvPr>
        </p:nvSpPr>
        <p:spPr>
          <a:xfrm>
            <a:off x="1731050" y="3421363"/>
            <a:ext cx="66132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1700"/>
              <a:buFont typeface="Montserrat"/>
              <a:buNone/>
              <a:defRPr sz="1700" b="1">
                <a:latin typeface="Montserrat"/>
                <a:ea typeface="Montserrat"/>
                <a:cs typeface="Montserrat"/>
                <a:sym typeface="Montserrat"/>
              </a:defRPr>
            </a:lvl1pPr>
            <a:lvl2pPr lvl="1" rtl="0">
              <a:lnSpc>
                <a:spcPct val="115000"/>
              </a:lnSpc>
              <a:spcBef>
                <a:spcPts val="0"/>
              </a:spcBef>
              <a:spcAft>
                <a:spcPts val="0"/>
              </a:spcAft>
              <a:buSzPts val="1700"/>
              <a:buFont typeface="Montserrat"/>
              <a:buNone/>
              <a:defRPr sz="1700" b="1">
                <a:latin typeface="Montserrat"/>
                <a:ea typeface="Montserrat"/>
                <a:cs typeface="Montserrat"/>
                <a:sym typeface="Montserrat"/>
              </a:defRPr>
            </a:lvl2pPr>
            <a:lvl3pPr lvl="2" rtl="0">
              <a:lnSpc>
                <a:spcPct val="115000"/>
              </a:lnSpc>
              <a:spcBef>
                <a:spcPts val="0"/>
              </a:spcBef>
              <a:spcAft>
                <a:spcPts val="0"/>
              </a:spcAft>
              <a:buSzPts val="1700"/>
              <a:buFont typeface="Montserrat"/>
              <a:buNone/>
              <a:defRPr sz="1700" b="1">
                <a:latin typeface="Montserrat"/>
                <a:ea typeface="Montserrat"/>
                <a:cs typeface="Montserrat"/>
                <a:sym typeface="Montserrat"/>
              </a:defRPr>
            </a:lvl3pPr>
            <a:lvl4pPr lvl="3" rtl="0">
              <a:lnSpc>
                <a:spcPct val="115000"/>
              </a:lnSpc>
              <a:spcBef>
                <a:spcPts val="0"/>
              </a:spcBef>
              <a:spcAft>
                <a:spcPts val="0"/>
              </a:spcAft>
              <a:buSzPts val="1700"/>
              <a:buFont typeface="Montserrat"/>
              <a:buNone/>
              <a:defRPr sz="1700" b="1">
                <a:latin typeface="Montserrat"/>
                <a:ea typeface="Montserrat"/>
                <a:cs typeface="Montserrat"/>
                <a:sym typeface="Montserrat"/>
              </a:defRPr>
            </a:lvl4pPr>
            <a:lvl5pPr lvl="4" rtl="0">
              <a:lnSpc>
                <a:spcPct val="115000"/>
              </a:lnSpc>
              <a:spcBef>
                <a:spcPts val="0"/>
              </a:spcBef>
              <a:spcAft>
                <a:spcPts val="0"/>
              </a:spcAft>
              <a:buSzPts val="1700"/>
              <a:buFont typeface="Montserrat"/>
              <a:buNone/>
              <a:defRPr sz="1700" b="1">
                <a:latin typeface="Montserrat"/>
                <a:ea typeface="Montserrat"/>
                <a:cs typeface="Montserrat"/>
                <a:sym typeface="Montserrat"/>
              </a:defRPr>
            </a:lvl5pPr>
            <a:lvl6pPr lvl="5" rtl="0">
              <a:lnSpc>
                <a:spcPct val="115000"/>
              </a:lnSpc>
              <a:spcBef>
                <a:spcPts val="0"/>
              </a:spcBef>
              <a:spcAft>
                <a:spcPts val="0"/>
              </a:spcAft>
              <a:buSzPts val="1700"/>
              <a:buFont typeface="Montserrat"/>
              <a:buNone/>
              <a:defRPr sz="1700" b="1">
                <a:latin typeface="Montserrat"/>
                <a:ea typeface="Montserrat"/>
                <a:cs typeface="Montserrat"/>
                <a:sym typeface="Montserrat"/>
              </a:defRPr>
            </a:lvl6pPr>
            <a:lvl7pPr lvl="6" rtl="0">
              <a:lnSpc>
                <a:spcPct val="115000"/>
              </a:lnSpc>
              <a:spcBef>
                <a:spcPts val="0"/>
              </a:spcBef>
              <a:spcAft>
                <a:spcPts val="0"/>
              </a:spcAft>
              <a:buSzPts val="1700"/>
              <a:buFont typeface="Montserrat"/>
              <a:buNone/>
              <a:defRPr sz="1700" b="1">
                <a:latin typeface="Montserrat"/>
                <a:ea typeface="Montserrat"/>
                <a:cs typeface="Montserrat"/>
                <a:sym typeface="Montserrat"/>
              </a:defRPr>
            </a:lvl7pPr>
            <a:lvl8pPr lvl="7" rtl="0">
              <a:lnSpc>
                <a:spcPct val="115000"/>
              </a:lnSpc>
              <a:spcBef>
                <a:spcPts val="0"/>
              </a:spcBef>
              <a:spcAft>
                <a:spcPts val="0"/>
              </a:spcAft>
              <a:buSzPts val="1700"/>
              <a:buFont typeface="Montserrat"/>
              <a:buNone/>
              <a:defRPr sz="1700" b="1">
                <a:latin typeface="Montserrat"/>
                <a:ea typeface="Montserrat"/>
                <a:cs typeface="Montserrat"/>
                <a:sym typeface="Montserrat"/>
              </a:defRPr>
            </a:lvl8pPr>
            <a:lvl9pPr lvl="8" rtl="0">
              <a:lnSpc>
                <a:spcPct val="115000"/>
              </a:lnSpc>
              <a:spcBef>
                <a:spcPts val="0"/>
              </a:spcBef>
              <a:spcAft>
                <a:spcPts val="0"/>
              </a:spcAft>
              <a:buSzPts val="1700"/>
              <a:buFont typeface="Montserrat"/>
              <a:buNone/>
              <a:defRPr sz="1700" b="1">
                <a:latin typeface="Montserrat"/>
                <a:ea typeface="Montserrat"/>
                <a:cs typeface="Montserrat"/>
                <a:sym typeface="Montserrat"/>
              </a:defRPr>
            </a:lvl9pPr>
          </a:lstStyle>
          <a:p>
            <a:endParaRPr/>
          </a:p>
        </p:txBody>
      </p:sp>
      <p:sp>
        <p:nvSpPr>
          <p:cNvPr id="171" name="Google Shape;171;p23"/>
          <p:cNvSpPr txBox="1">
            <a:spLocks noGrp="1"/>
          </p:cNvSpPr>
          <p:nvPr>
            <p:ph type="subTitle" idx="5"/>
          </p:nvPr>
        </p:nvSpPr>
        <p:spPr>
          <a:xfrm>
            <a:off x="1731050" y="1272908"/>
            <a:ext cx="6613200" cy="530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2pPr>
            <a:lvl3pPr lvl="2"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3pPr>
            <a:lvl4pPr lvl="3"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4pPr>
            <a:lvl5pPr lvl="4"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5pPr>
            <a:lvl6pPr lvl="5"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6pPr>
            <a:lvl7pPr lvl="6"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7pPr>
            <a:lvl8pPr lvl="7"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8pPr>
            <a:lvl9pPr lvl="8"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9pPr>
          </a:lstStyle>
          <a:p>
            <a:endParaRPr/>
          </a:p>
        </p:txBody>
      </p:sp>
      <p:sp>
        <p:nvSpPr>
          <p:cNvPr id="172" name="Google Shape;172;p23"/>
          <p:cNvSpPr txBox="1">
            <a:spLocks noGrp="1"/>
          </p:cNvSpPr>
          <p:nvPr>
            <p:ph type="subTitle" idx="6"/>
          </p:nvPr>
        </p:nvSpPr>
        <p:spPr>
          <a:xfrm>
            <a:off x="1731050" y="2104235"/>
            <a:ext cx="66132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2pPr>
            <a:lvl3pPr lvl="2"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3pPr>
            <a:lvl4pPr lvl="3"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4pPr>
            <a:lvl5pPr lvl="4"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5pPr>
            <a:lvl6pPr lvl="5"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6pPr>
            <a:lvl7pPr lvl="6"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7pPr>
            <a:lvl8pPr lvl="7"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8pPr>
            <a:lvl9pPr lvl="8"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9pPr>
          </a:lstStyle>
          <a:p>
            <a:endParaRPr/>
          </a:p>
        </p:txBody>
      </p:sp>
      <p:sp>
        <p:nvSpPr>
          <p:cNvPr id="173" name="Google Shape;173;p23"/>
          <p:cNvSpPr txBox="1">
            <a:spLocks noGrp="1"/>
          </p:cNvSpPr>
          <p:nvPr>
            <p:ph type="subTitle" idx="7"/>
          </p:nvPr>
        </p:nvSpPr>
        <p:spPr>
          <a:xfrm>
            <a:off x="1731050" y="2932838"/>
            <a:ext cx="66132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2pPr>
            <a:lvl3pPr lvl="2"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3pPr>
            <a:lvl4pPr lvl="3"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4pPr>
            <a:lvl5pPr lvl="4"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5pPr>
            <a:lvl6pPr lvl="5"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6pPr>
            <a:lvl7pPr lvl="6"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7pPr>
            <a:lvl8pPr lvl="7"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8pPr>
            <a:lvl9pPr lvl="8"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9pPr>
          </a:lstStyle>
          <a:p>
            <a:endParaRPr/>
          </a:p>
        </p:txBody>
      </p:sp>
      <p:sp>
        <p:nvSpPr>
          <p:cNvPr id="174" name="Google Shape;174;p23"/>
          <p:cNvSpPr txBox="1">
            <a:spLocks noGrp="1"/>
          </p:cNvSpPr>
          <p:nvPr>
            <p:ph type="subTitle" idx="8"/>
          </p:nvPr>
        </p:nvSpPr>
        <p:spPr>
          <a:xfrm>
            <a:off x="1731050" y="3755788"/>
            <a:ext cx="66132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1pPr>
            <a:lvl2pPr lvl="1"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2pPr>
            <a:lvl3pPr lvl="2"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3pPr>
            <a:lvl4pPr lvl="3"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4pPr>
            <a:lvl5pPr lvl="4"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5pPr>
            <a:lvl6pPr lvl="5"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6pPr>
            <a:lvl7pPr lvl="6"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7pPr>
            <a:lvl8pPr lvl="7"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8pPr>
            <a:lvl9pPr lvl="8" rtl="0">
              <a:lnSpc>
                <a:spcPct val="115000"/>
              </a:lnSpc>
              <a:spcBef>
                <a:spcPts val="0"/>
              </a:spcBef>
              <a:spcAft>
                <a:spcPts val="0"/>
              </a:spcAft>
              <a:buSzPts val="1200"/>
              <a:buFont typeface="Open Sans Medium"/>
              <a:buNone/>
              <a:defRPr sz="1200">
                <a:latin typeface="Open Sans Medium"/>
                <a:ea typeface="Open Sans Medium"/>
                <a:cs typeface="Open Sans Medium"/>
                <a:sym typeface="Open Sans Medium"/>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2">
  <p:cSld name="CUSTOM_6_1_1">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7" name="Google Shape;177;p24"/>
          <p:cNvSpPr txBox="1">
            <a:spLocks noGrp="1"/>
          </p:cNvSpPr>
          <p:nvPr>
            <p:ph type="subTitle" idx="1"/>
          </p:nvPr>
        </p:nvSpPr>
        <p:spPr>
          <a:xfrm>
            <a:off x="2032350" y="1565625"/>
            <a:ext cx="48768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178" name="Google Shape;178;p24"/>
          <p:cNvSpPr txBox="1">
            <a:spLocks noGrp="1"/>
          </p:cNvSpPr>
          <p:nvPr>
            <p:ph type="subTitle" idx="2"/>
          </p:nvPr>
        </p:nvSpPr>
        <p:spPr>
          <a:xfrm>
            <a:off x="2641957" y="2723563"/>
            <a:ext cx="48768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179" name="Google Shape;179;p24"/>
          <p:cNvSpPr txBox="1">
            <a:spLocks noGrp="1"/>
          </p:cNvSpPr>
          <p:nvPr>
            <p:ph type="subTitle" idx="3"/>
          </p:nvPr>
        </p:nvSpPr>
        <p:spPr>
          <a:xfrm>
            <a:off x="3251557" y="3881500"/>
            <a:ext cx="48768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180" name="Google Shape;180;p24"/>
          <p:cNvSpPr txBox="1">
            <a:spLocks noGrp="1"/>
          </p:cNvSpPr>
          <p:nvPr>
            <p:ph type="subTitle" idx="4"/>
          </p:nvPr>
        </p:nvSpPr>
        <p:spPr>
          <a:xfrm>
            <a:off x="2032350" y="1253625"/>
            <a:ext cx="4876800" cy="427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600"/>
              <a:buFont typeface="Montserrat"/>
              <a:buNone/>
              <a:defRPr sz="1900" b="1">
                <a:latin typeface="Montserrat"/>
                <a:ea typeface="Montserrat"/>
                <a:cs typeface="Montserrat"/>
                <a:sym typeface="Montserrat"/>
              </a:defRPr>
            </a:lvl1pPr>
            <a:lvl2pPr lvl="1"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a:endParaRPr/>
          </a:p>
        </p:txBody>
      </p:sp>
      <p:sp>
        <p:nvSpPr>
          <p:cNvPr id="181" name="Google Shape;181;p24"/>
          <p:cNvSpPr txBox="1">
            <a:spLocks noGrp="1"/>
          </p:cNvSpPr>
          <p:nvPr>
            <p:ph type="subTitle" idx="5"/>
          </p:nvPr>
        </p:nvSpPr>
        <p:spPr>
          <a:xfrm>
            <a:off x="2641950" y="2412275"/>
            <a:ext cx="4876800" cy="4275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Font typeface="Montserrat"/>
              <a:buNone/>
              <a:defRPr sz="1900" b="1">
                <a:latin typeface="Montserrat"/>
                <a:ea typeface="Montserrat"/>
                <a:cs typeface="Montserrat"/>
                <a:sym typeface="Montserrat"/>
              </a:defRPr>
            </a:lvl1pPr>
            <a:lvl2pPr lvl="1"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a:endParaRPr/>
          </a:p>
        </p:txBody>
      </p:sp>
      <p:sp>
        <p:nvSpPr>
          <p:cNvPr id="182" name="Google Shape;182;p24"/>
          <p:cNvSpPr txBox="1">
            <a:spLocks noGrp="1"/>
          </p:cNvSpPr>
          <p:nvPr>
            <p:ph type="subTitle" idx="6"/>
          </p:nvPr>
        </p:nvSpPr>
        <p:spPr>
          <a:xfrm>
            <a:off x="3251550" y="3570925"/>
            <a:ext cx="4876800" cy="4275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Font typeface="Montserrat"/>
              <a:buNone/>
              <a:defRPr sz="1900" b="1">
                <a:latin typeface="Montserrat"/>
                <a:ea typeface="Montserrat"/>
                <a:cs typeface="Montserrat"/>
                <a:sym typeface="Montserrat"/>
              </a:defRPr>
            </a:lvl1pPr>
            <a:lvl2pPr lvl="1"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2pPr>
            <a:lvl3pPr lvl="2"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3pPr>
            <a:lvl4pPr lvl="3"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4pPr>
            <a:lvl5pPr lvl="4"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5pPr>
            <a:lvl6pPr lvl="5"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6pPr>
            <a:lvl7pPr lvl="6"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7pPr>
            <a:lvl8pPr lvl="7"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8pPr>
            <a:lvl9pPr lvl="8" rtl="0">
              <a:lnSpc>
                <a:spcPct val="115000"/>
              </a:lnSpc>
              <a:spcBef>
                <a:spcPts val="0"/>
              </a:spcBef>
              <a:spcAft>
                <a:spcPts val="0"/>
              </a:spcAft>
              <a:buSzPts val="2600"/>
              <a:buFont typeface="Figtree Black"/>
              <a:buNone/>
              <a:defRPr sz="2600">
                <a:latin typeface="Figtree Black"/>
                <a:ea typeface="Figtree Black"/>
                <a:cs typeface="Figtree Black"/>
                <a:sym typeface="Figtree Black"/>
              </a:defRPr>
            </a:lvl9pPr>
          </a:lstStyle>
          <a:p>
            <a:endParaRPr/>
          </a:p>
        </p:txBody>
      </p:sp>
      <p:sp>
        <p:nvSpPr>
          <p:cNvPr id="183" name="Google Shape;183;p24"/>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84" name="Google Shape;184;p24"/>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185" name="Google Shape;185;p24"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86"/>
        <p:cNvGrpSpPr/>
        <p:nvPr/>
      </p:nvGrpSpPr>
      <p:grpSpPr>
        <a:xfrm>
          <a:off x="0" y="0"/>
          <a:ext cx="0" cy="0"/>
          <a:chOff x="0" y="0"/>
          <a:chExt cx="0" cy="0"/>
        </a:xfrm>
      </p:grpSpPr>
      <p:sp>
        <p:nvSpPr>
          <p:cNvPr id="187" name="Google Shape;187;p25"/>
          <p:cNvSpPr/>
          <p:nvPr/>
        </p:nvSpPr>
        <p:spPr>
          <a:xfrm>
            <a:off x="8141975" y="-886575"/>
            <a:ext cx="1861500" cy="186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9" name="Google Shape;189;p25"/>
          <p:cNvSpPr txBox="1">
            <a:spLocks noGrp="1"/>
          </p:cNvSpPr>
          <p:nvPr>
            <p:ph type="subTitle" idx="1"/>
          </p:nvPr>
        </p:nvSpPr>
        <p:spPr>
          <a:xfrm>
            <a:off x="1762571" y="1752725"/>
            <a:ext cx="2687400" cy="911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190" name="Google Shape;190;p25"/>
          <p:cNvSpPr txBox="1">
            <a:spLocks noGrp="1"/>
          </p:cNvSpPr>
          <p:nvPr>
            <p:ph type="subTitle" idx="2"/>
          </p:nvPr>
        </p:nvSpPr>
        <p:spPr>
          <a:xfrm>
            <a:off x="5132667" y="1752725"/>
            <a:ext cx="2687400" cy="911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191" name="Google Shape;191;p25"/>
          <p:cNvSpPr txBox="1">
            <a:spLocks noGrp="1"/>
          </p:cNvSpPr>
          <p:nvPr>
            <p:ph type="subTitle" idx="3"/>
          </p:nvPr>
        </p:nvSpPr>
        <p:spPr>
          <a:xfrm>
            <a:off x="1762571" y="3336725"/>
            <a:ext cx="2687400" cy="911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192" name="Google Shape;192;p25"/>
          <p:cNvSpPr txBox="1">
            <a:spLocks noGrp="1"/>
          </p:cNvSpPr>
          <p:nvPr>
            <p:ph type="subTitle" idx="4"/>
          </p:nvPr>
        </p:nvSpPr>
        <p:spPr>
          <a:xfrm>
            <a:off x="5132667" y="3336725"/>
            <a:ext cx="2687400" cy="9111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193" name="Google Shape;193;p25"/>
          <p:cNvSpPr txBox="1">
            <a:spLocks noGrp="1"/>
          </p:cNvSpPr>
          <p:nvPr>
            <p:ph type="subTitle" idx="5"/>
          </p:nvPr>
        </p:nvSpPr>
        <p:spPr>
          <a:xfrm>
            <a:off x="1762571" y="1524200"/>
            <a:ext cx="2687400" cy="354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100"/>
              <a:buFont typeface="Montserrat"/>
              <a:buNone/>
              <a:defRPr sz="1600" b="1">
                <a:latin typeface="Montserrat"/>
                <a:ea typeface="Montserrat"/>
                <a:cs typeface="Montserrat"/>
                <a:sym typeface="Montserrat"/>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194" name="Google Shape;194;p25"/>
          <p:cNvSpPr txBox="1">
            <a:spLocks noGrp="1"/>
          </p:cNvSpPr>
          <p:nvPr>
            <p:ph type="subTitle" idx="6"/>
          </p:nvPr>
        </p:nvSpPr>
        <p:spPr>
          <a:xfrm>
            <a:off x="5132667" y="1524200"/>
            <a:ext cx="2687400" cy="354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100"/>
              <a:buFont typeface="Montserrat"/>
              <a:buNone/>
              <a:defRPr sz="1600" b="1">
                <a:latin typeface="Montserrat"/>
                <a:ea typeface="Montserrat"/>
                <a:cs typeface="Montserrat"/>
                <a:sym typeface="Montserrat"/>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195" name="Google Shape;195;p25"/>
          <p:cNvSpPr txBox="1">
            <a:spLocks noGrp="1"/>
          </p:cNvSpPr>
          <p:nvPr>
            <p:ph type="subTitle" idx="7"/>
          </p:nvPr>
        </p:nvSpPr>
        <p:spPr>
          <a:xfrm>
            <a:off x="1762571" y="3091838"/>
            <a:ext cx="2687400" cy="3549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Montserrat"/>
              <a:buNone/>
              <a:defRPr sz="1600" b="1">
                <a:latin typeface="Montserrat"/>
                <a:ea typeface="Montserrat"/>
                <a:cs typeface="Montserrat"/>
                <a:sym typeface="Montserrat"/>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196" name="Google Shape;196;p25"/>
          <p:cNvSpPr txBox="1">
            <a:spLocks noGrp="1"/>
          </p:cNvSpPr>
          <p:nvPr>
            <p:ph type="subTitle" idx="8"/>
          </p:nvPr>
        </p:nvSpPr>
        <p:spPr>
          <a:xfrm>
            <a:off x="5132667" y="3091838"/>
            <a:ext cx="2687400" cy="3549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Montserrat"/>
              <a:buNone/>
              <a:defRPr sz="1600" b="1">
                <a:latin typeface="Montserrat"/>
                <a:ea typeface="Montserrat"/>
                <a:cs typeface="Montserrat"/>
                <a:sym typeface="Montserrat"/>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197" name="Google Shape;197;p25"/>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198" name="Google Shape;198;p25"/>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199" name="Google Shape;199;p25"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CUSTOM_7_1">
    <p:spTree>
      <p:nvGrpSpPr>
        <p:cNvPr id="1" name="Shape 200"/>
        <p:cNvGrpSpPr/>
        <p:nvPr/>
      </p:nvGrpSpPr>
      <p:grpSpPr>
        <a:xfrm>
          <a:off x="0" y="0"/>
          <a:ext cx="0" cy="0"/>
          <a:chOff x="0" y="0"/>
          <a:chExt cx="0" cy="0"/>
        </a:xfrm>
      </p:grpSpPr>
      <p:sp>
        <p:nvSpPr>
          <p:cNvPr id="201" name="Google Shape;201;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2" name="Google Shape;202;p26"/>
          <p:cNvSpPr txBox="1">
            <a:spLocks noGrp="1"/>
          </p:cNvSpPr>
          <p:nvPr>
            <p:ph type="subTitle" idx="1"/>
          </p:nvPr>
        </p:nvSpPr>
        <p:spPr>
          <a:xfrm>
            <a:off x="874134" y="2145979"/>
            <a:ext cx="2199600" cy="63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203" name="Google Shape;203;p26"/>
          <p:cNvSpPr txBox="1">
            <a:spLocks noGrp="1"/>
          </p:cNvSpPr>
          <p:nvPr>
            <p:ph type="subTitle" idx="2"/>
          </p:nvPr>
        </p:nvSpPr>
        <p:spPr>
          <a:xfrm>
            <a:off x="3319800" y="2145979"/>
            <a:ext cx="2199600" cy="63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204" name="Google Shape;204;p26"/>
          <p:cNvSpPr txBox="1">
            <a:spLocks noGrp="1"/>
          </p:cNvSpPr>
          <p:nvPr>
            <p:ph type="subTitle" idx="3"/>
          </p:nvPr>
        </p:nvSpPr>
        <p:spPr>
          <a:xfrm>
            <a:off x="874134" y="3714003"/>
            <a:ext cx="2199600" cy="63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205" name="Google Shape;205;p26"/>
          <p:cNvSpPr txBox="1">
            <a:spLocks noGrp="1"/>
          </p:cNvSpPr>
          <p:nvPr>
            <p:ph type="subTitle" idx="4"/>
          </p:nvPr>
        </p:nvSpPr>
        <p:spPr>
          <a:xfrm>
            <a:off x="3319800" y="3714003"/>
            <a:ext cx="2199600" cy="63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206" name="Google Shape;206;p26"/>
          <p:cNvSpPr txBox="1">
            <a:spLocks noGrp="1"/>
          </p:cNvSpPr>
          <p:nvPr>
            <p:ph type="subTitle" idx="5"/>
          </p:nvPr>
        </p:nvSpPr>
        <p:spPr>
          <a:xfrm>
            <a:off x="5765466" y="2145979"/>
            <a:ext cx="2199600" cy="63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207" name="Google Shape;207;p26"/>
          <p:cNvSpPr txBox="1">
            <a:spLocks noGrp="1"/>
          </p:cNvSpPr>
          <p:nvPr>
            <p:ph type="subTitle" idx="6"/>
          </p:nvPr>
        </p:nvSpPr>
        <p:spPr>
          <a:xfrm>
            <a:off x="5765466" y="3714003"/>
            <a:ext cx="2199600" cy="63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Font typeface="Open Sans Medium"/>
              <a:buNone/>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sp>
        <p:nvSpPr>
          <p:cNvPr id="208" name="Google Shape;208;p26"/>
          <p:cNvSpPr txBox="1">
            <a:spLocks noGrp="1"/>
          </p:cNvSpPr>
          <p:nvPr>
            <p:ph type="subTitle" idx="7"/>
          </p:nvPr>
        </p:nvSpPr>
        <p:spPr>
          <a:xfrm>
            <a:off x="872334" y="1769325"/>
            <a:ext cx="2203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Font typeface="Montserrat"/>
              <a:buNone/>
              <a:defRPr sz="1600" b="1">
                <a:solidFill>
                  <a:schemeClr val="dk1"/>
                </a:solidFill>
                <a:latin typeface="Montserrat"/>
                <a:ea typeface="Montserrat"/>
                <a:cs typeface="Montserrat"/>
                <a:sym typeface="Montserrat"/>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209" name="Google Shape;209;p26"/>
          <p:cNvSpPr txBox="1">
            <a:spLocks noGrp="1"/>
          </p:cNvSpPr>
          <p:nvPr>
            <p:ph type="subTitle" idx="8"/>
          </p:nvPr>
        </p:nvSpPr>
        <p:spPr>
          <a:xfrm>
            <a:off x="3318000" y="1769325"/>
            <a:ext cx="2203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Font typeface="Montserrat"/>
              <a:buNone/>
              <a:defRPr sz="1600" b="1">
                <a:solidFill>
                  <a:schemeClr val="dk1"/>
                </a:solidFill>
                <a:latin typeface="Montserrat"/>
                <a:ea typeface="Montserrat"/>
                <a:cs typeface="Montserrat"/>
                <a:sym typeface="Montserrat"/>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210" name="Google Shape;210;p26"/>
          <p:cNvSpPr txBox="1">
            <a:spLocks noGrp="1"/>
          </p:cNvSpPr>
          <p:nvPr>
            <p:ph type="subTitle" idx="9"/>
          </p:nvPr>
        </p:nvSpPr>
        <p:spPr>
          <a:xfrm>
            <a:off x="5763666" y="1769325"/>
            <a:ext cx="2203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Font typeface="Montserrat"/>
              <a:buNone/>
              <a:defRPr sz="1600" b="1">
                <a:solidFill>
                  <a:schemeClr val="dk1"/>
                </a:solidFill>
                <a:latin typeface="Montserrat"/>
                <a:ea typeface="Montserrat"/>
                <a:cs typeface="Montserrat"/>
                <a:sym typeface="Montserrat"/>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211" name="Google Shape;211;p26"/>
          <p:cNvSpPr txBox="1">
            <a:spLocks noGrp="1"/>
          </p:cNvSpPr>
          <p:nvPr>
            <p:ph type="subTitle" idx="13"/>
          </p:nvPr>
        </p:nvSpPr>
        <p:spPr>
          <a:xfrm>
            <a:off x="872334" y="3337154"/>
            <a:ext cx="2203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Font typeface="Montserrat"/>
              <a:buNone/>
              <a:defRPr sz="1600" b="1">
                <a:solidFill>
                  <a:schemeClr val="dk1"/>
                </a:solidFill>
                <a:latin typeface="Montserrat"/>
                <a:ea typeface="Montserrat"/>
                <a:cs typeface="Montserrat"/>
                <a:sym typeface="Montserrat"/>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212" name="Google Shape;212;p26"/>
          <p:cNvSpPr txBox="1">
            <a:spLocks noGrp="1"/>
          </p:cNvSpPr>
          <p:nvPr>
            <p:ph type="subTitle" idx="14"/>
          </p:nvPr>
        </p:nvSpPr>
        <p:spPr>
          <a:xfrm>
            <a:off x="3318000" y="3337154"/>
            <a:ext cx="2203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Font typeface="Montserrat"/>
              <a:buNone/>
              <a:defRPr sz="1600" b="1">
                <a:solidFill>
                  <a:schemeClr val="dk1"/>
                </a:solidFill>
                <a:latin typeface="Montserrat"/>
                <a:ea typeface="Montserrat"/>
                <a:cs typeface="Montserrat"/>
                <a:sym typeface="Montserrat"/>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
        <p:nvSpPr>
          <p:cNvPr id="213" name="Google Shape;213;p26"/>
          <p:cNvSpPr txBox="1">
            <a:spLocks noGrp="1"/>
          </p:cNvSpPr>
          <p:nvPr>
            <p:ph type="subTitle" idx="15"/>
          </p:nvPr>
        </p:nvSpPr>
        <p:spPr>
          <a:xfrm>
            <a:off x="5763666" y="3337154"/>
            <a:ext cx="2203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Font typeface="Montserrat"/>
              <a:buNone/>
              <a:defRPr sz="1600" b="1">
                <a:solidFill>
                  <a:schemeClr val="dk1"/>
                </a:solidFill>
                <a:latin typeface="Montserrat"/>
                <a:ea typeface="Montserrat"/>
                <a:cs typeface="Montserrat"/>
                <a:sym typeface="Montserrat"/>
              </a:defRPr>
            </a:lvl1pPr>
            <a:lvl2pPr lvl="1"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2pPr>
            <a:lvl3pPr lvl="2"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3pPr>
            <a:lvl4pPr lvl="3"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4pPr>
            <a:lvl5pPr lvl="4"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5pPr>
            <a:lvl6pPr lvl="5"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6pPr>
            <a:lvl7pPr lvl="6"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7pPr>
            <a:lvl8pPr lvl="7"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8pPr>
            <a:lvl9pPr lvl="8" algn="ctr" rtl="0">
              <a:lnSpc>
                <a:spcPct val="115000"/>
              </a:lnSpc>
              <a:spcBef>
                <a:spcPts val="0"/>
              </a:spcBef>
              <a:spcAft>
                <a:spcPts val="0"/>
              </a:spcAft>
              <a:buSzPts val="2400"/>
              <a:buFont typeface="Figtree Black"/>
              <a:buNone/>
              <a:defRPr sz="2400">
                <a:latin typeface="Figtree Black"/>
                <a:ea typeface="Figtree Black"/>
                <a:cs typeface="Figtree Black"/>
                <a:sym typeface="Figtree Black"/>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CUSTOM_8_1">
    <p:spTree>
      <p:nvGrpSpPr>
        <p:cNvPr id="1" name="Shape 214"/>
        <p:cNvGrpSpPr/>
        <p:nvPr/>
      </p:nvGrpSpPr>
      <p:grpSpPr>
        <a:xfrm>
          <a:off x="0" y="0"/>
          <a:ext cx="0" cy="0"/>
          <a:chOff x="0" y="0"/>
          <a:chExt cx="0" cy="0"/>
        </a:xfrm>
      </p:grpSpPr>
      <p:sp>
        <p:nvSpPr>
          <p:cNvPr id="215" name="Google Shape;215;p27"/>
          <p:cNvSpPr txBox="1">
            <a:spLocks noGrp="1"/>
          </p:cNvSpPr>
          <p:nvPr>
            <p:ph type="title" hasCustomPrompt="1"/>
          </p:nvPr>
        </p:nvSpPr>
        <p:spPr>
          <a:xfrm>
            <a:off x="-45750" y="436850"/>
            <a:ext cx="4827300" cy="731700"/>
          </a:xfrm>
          <a:prstGeom prst="rect">
            <a:avLst/>
          </a:prstGeom>
          <a:solidFill>
            <a:schemeClr val="dk1"/>
          </a:solidFill>
        </p:spPr>
        <p:txBody>
          <a:bodyPr spcFirstLastPara="1" wrap="square" lIns="857250" tIns="91425" rIns="91425" bIns="91425" anchor="ctr" anchorCtr="0">
            <a:noAutofit/>
          </a:bodyPr>
          <a:lstStyle>
            <a:lvl1pPr lvl="0" rtl="0">
              <a:lnSpc>
                <a:spcPct val="115000"/>
              </a:lnSpc>
              <a:spcBef>
                <a:spcPts val="0"/>
              </a:spcBef>
              <a:spcAft>
                <a:spcPts val="0"/>
              </a:spcAft>
              <a:buClr>
                <a:schemeClr val="lt1"/>
              </a:buClr>
              <a:buSzPts val="6000"/>
              <a:buNone/>
              <a:defRPr sz="37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6" name="Google Shape;216;p27"/>
          <p:cNvSpPr txBox="1">
            <a:spLocks noGrp="1"/>
          </p:cNvSpPr>
          <p:nvPr>
            <p:ph type="subTitle" idx="1"/>
          </p:nvPr>
        </p:nvSpPr>
        <p:spPr>
          <a:xfrm>
            <a:off x="707575" y="1090325"/>
            <a:ext cx="4465200" cy="4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Open Sans Medium"/>
              <a:buNone/>
              <a:defRPr>
                <a:solidFill>
                  <a:schemeClr val="dk1"/>
                </a:solidFill>
                <a:latin typeface="Open Sans Medium"/>
                <a:ea typeface="Open Sans Medium"/>
                <a:cs typeface="Open Sans Medium"/>
                <a:sym typeface="Open Sans Medium"/>
              </a:defRPr>
            </a:lvl1pPr>
            <a:lvl2pPr lvl="1"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2pPr>
            <a:lvl3pPr lvl="2"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3pPr>
            <a:lvl4pPr lvl="3"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4pPr>
            <a:lvl5pPr lvl="4"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5pPr>
            <a:lvl6pPr lvl="5"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6pPr>
            <a:lvl7pPr lvl="6"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7pPr>
            <a:lvl8pPr lvl="7"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8pPr>
            <a:lvl9pPr lvl="8"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9pPr>
          </a:lstStyle>
          <a:p>
            <a:endParaRPr/>
          </a:p>
        </p:txBody>
      </p:sp>
      <p:sp>
        <p:nvSpPr>
          <p:cNvPr id="217" name="Google Shape;217;p27"/>
          <p:cNvSpPr txBox="1">
            <a:spLocks noGrp="1"/>
          </p:cNvSpPr>
          <p:nvPr>
            <p:ph type="title" idx="2" hasCustomPrompt="1"/>
          </p:nvPr>
        </p:nvSpPr>
        <p:spPr>
          <a:xfrm>
            <a:off x="-45750" y="1732569"/>
            <a:ext cx="4827300" cy="731700"/>
          </a:xfrm>
          <a:prstGeom prst="rect">
            <a:avLst/>
          </a:prstGeom>
          <a:solidFill>
            <a:schemeClr val="dk1"/>
          </a:solidFill>
        </p:spPr>
        <p:txBody>
          <a:bodyPr spcFirstLastPara="1" wrap="square" lIns="857250" tIns="91425" rIns="91425" bIns="91425" anchor="ctr" anchorCtr="0">
            <a:noAutofit/>
          </a:bodyPr>
          <a:lstStyle>
            <a:lvl1pPr lvl="0" rtl="0">
              <a:lnSpc>
                <a:spcPct val="115000"/>
              </a:lnSpc>
              <a:spcBef>
                <a:spcPts val="0"/>
              </a:spcBef>
              <a:spcAft>
                <a:spcPts val="0"/>
              </a:spcAft>
              <a:buClr>
                <a:schemeClr val="lt1"/>
              </a:buClr>
              <a:buSzPts val="6000"/>
              <a:buNone/>
              <a:defRPr sz="37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8" name="Google Shape;218;p27"/>
          <p:cNvSpPr txBox="1">
            <a:spLocks noGrp="1"/>
          </p:cNvSpPr>
          <p:nvPr>
            <p:ph type="subTitle" idx="3"/>
          </p:nvPr>
        </p:nvSpPr>
        <p:spPr>
          <a:xfrm>
            <a:off x="707575" y="2388625"/>
            <a:ext cx="4465200" cy="4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Open Sans Medium"/>
              <a:buNone/>
              <a:defRPr>
                <a:solidFill>
                  <a:schemeClr val="dk1"/>
                </a:solidFill>
                <a:latin typeface="Open Sans Medium"/>
                <a:ea typeface="Open Sans Medium"/>
                <a:cs typeface="Open Sans Medium"/>
                <a:sym typeface="Open Sans Medium"/>
              </a:defRPr>
            </a:lvl1pPr>
            <a:lvl2pPr lvl="1"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2pPr>
            <a:lvl3pPr lvl="2"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3pPr>
            <a:lvl4pPr lvl="3"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4pPr>
            <a:lvl5pPr lvl="4"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5pPr>
            <a:lvl6pPr lvl="5"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6pPr>
            <a:lvl7pPr lvl="6"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7pPr>
            <a:lvl8pPr lvl="7"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8pPr>
            <a:lvl9pPr lvl="8"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9pPr>
          </a:lstStyle>
          <a:p>
            <a:endParaRPr/>
          </a:p>
        </p:txBody>
      </p:sp>
      <p:sp>
        <p:nvSpPr>
          <p:cNvPr id="219" name="Google Shape;219;p27"/>
          <p:cNvSpPr txBox="1">
            <a:spLocks noGrp="1"/>
          </p:cNvSpPr>
          <p:nvPr>
            <p:ph type="title" idx="4" hasCustomPrompt="1"/>
          </p:nvPr>
        </p:nvSpPr>
        <p:spPr>
          <a:xfrm>
            <a:off x="-45750" y="3028288"/>
            <a:ext cx="4827300" cy="731700"/>
          </a:xfrm>
          <a:prstGeom prst="rect">
            <a:avLst/>
          </a:prstGeom>
          <a:solidFill>
            <a:schemeClr val="dk1"/>
          </a:solidFill>
        </p:spPr>
        <p:txBody>
          <a:bodyPr spcFirstLastPara="1" wrap="square" lIns="857250" tIns="91425" rIns="91425" bIns="91425" anchor="ctr" anchorCtr="0">
            <a:noAutofit/>
          </a:bodyPr>
          <a:lstStyle>
            <a:lvl1pPr lvl="0" rtl="0">
              <a:lnSpc>
                <a:spcPct val="115000"/>
              </a:lnSpc>
              <a:spcBef>
                <a:spcPts val="0"/>
              </a:spcBef>
              <a:spcAft>
                <a:spcPts val="0"/>
              </a:spcAft>
              <a:buClr>
                <a:schemeClr val="lt1"/>
              </a:buClr>
              <a:buSzPts val="6000"/>
              <a:buNone/>
              <a:defRPr sz="37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0" name="Google Shape;220;p27"/>
          <p:cNvSpPr txBox="1">
            <a:spLocks noGrp="1"/>
          </p:cNvSpPr>
          <p:nvPr>
            <p:ph type="subTitle" idx="5"/>
          </p:nvPr>
        </p:nvSpPr>
        <p:spPr>
          <a:xfrm>
            <a:off x="707575" y="3686926"/>
            <a:ext cx="4465200" cy="4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Open Sans Medium"/>
              <a:buNone/>
              <a:defRPr>
                <a:solidFill>
                  <a:schemeClr val="dk1"/>
                </a:solidFill>
                <a:latin typeface="Open Sans Medium"/>
                <a:ea typeface="Open Sans Medium"/>
                <a:cs typeface="Open Sans Medium"/>
                <a:sym typeface="Open Sans Medium"/>
              </a:defRPr>
            </a:lvl1pPr>
            <a:lvl2pPr lvl="1"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2pPr>
            <a:lvl3pPr lvl="2"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3pPr>
            <a:lvl4pPr lvl="3"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4pPr>
            <a:lvl5pPr lvl="4"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5pPr>
            <a:lvl6pPr lvl="5"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6pPr>
            <a:lvl7pPr lvl="6"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7pPr>
            <a:lvl8pPr lvl="7"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8pPr>
            <a:lvl9pPr lvl="8" algn="ctr" rtl="0">
              <a:lnSpc>
                <a:spcPct val="100000"/>
              </a:lnSpc>
              <a:spcBef>
                <a:spcPts val="0"/>
              </a:spcBef>
              <a:spcAft>
                <a:spcPts val="0"/>
              </a:spcAft>
              <a:buClr>
                <a:schemeClr val="dk1"/>
              </a:buClr>
              <a:buSzPts val="2100"/>
              <a:buFont typeface="Open Sans Medium"/>
              <a:buNone/>
              <a:defRPr sz="2100">
                <a:solidFill>
                  <a:schemeClr val="dk1"/>
                </a:solidFill>
                <a:latin typeface="Open Sans Medium"/>
                <a:ea typeface="Open Sans Medium"/>
                <a:cs typeface="Open Sans Medium"/>
                <a:sym typeface="Open Sans Medium"/>
              </a:defRPr>
            </a:lvl9pPr>
          </a:lstStyle>
          <a:p>
            <a:endParaRPr/>
          </a:p>
        </p:txBody>
      </p:sp>
      <p:sp>
        <p:nvSpPr>
          <p:cNvPr id="221" name="Google Shape;221;p27"/>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222" name="Google Shape;222;p27"/>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223" name="Google Shape;223;p27"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24"/>
        <p:cNvGrpSpPr/>
        <p:nvPr/>
      </p:nvGrpSpPr>
      <p:grpSpPr>
        <a:xfrm>
          <a:off x="0" y="0"/>
          <a:ext cx="0" cy="0"/>
          <a:chOff x="0" y="0"/>
          <a:chExt cx="0" cy="0"/>
        </a:xfrm>
      </p:grpSpPr>
      <p:sp>
        <p:nvSpPr>
          <p:cNvPr id="225" name="Google Shape;225;p28"/>
          <p:cNvSpPr/>
          <p:nvPr/>
        </p:nvSpPr>
        <p:spPr>
          <a:xfrm>
            <a:off x="8240650" y="-926525"/>
            <a:ext cx="1861500" cy="1861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8"/>
          <p:cNvSpPr txBox="1">
            <a:spLocks noGrp="1"/>
          </p:cNvSpPr>
          <p:nvPr>
            <p:ph type="title"/>
          </p:nvPr>
        </p:nvSpPr>
        <p:spPr>
          <a:xfrm>
            <a:off x="722376" y="445025"/>
            <a:ext cx="770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a:endParaRPr/>
          </a:p>
        </p:txBody>
      </p:sp>
      <p:sp>
        <p:nvSpPr>
          <p:cNvPr id="227" name="Google Shape;227;p28"/>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228" name="Google Shape;228;p28"/>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229" name="Google Shape;229;p28"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230"/>
        <p:cNvGrpSpPr/>
        <p:nvPr/>
      </p:nvGrpSpPr>
      <p:grpSpPr>
        <a:xfrm>
          <a:off x="0" y="0"/>
          <a:ext cx="0" cy="0"/>
          <a:chOff x="0" y="0"/>
          <a:chExt cx="0" cy="0"/>
        </a:xfrm>
      </p:grpSpPr>
      <p:sp>
        <p:nvSpPr>
          <p:cNvPr id="231" name="Google Shape;231;p29"/>
          <p:cNvSpPr txBox="1">
            <a:spLocks noGrp="1"/>
          </p:cNvSpPr>
          <p:nvPr>
            <p:ph type="title"/>
          </p:nvPr>
        </p:nvSpPr>
        <p:spPr>
          <a:xfrm>
            <a:off x="722376" y="445025"/>
            <a:ext cx="770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atin typeface="Lato"/>
                <a:ea typeface="Lato"/>
                <a:cs typeface="Lato"/>
                <a:sym typeface="Lato"/>
              </a:defRPr>
            </a:lvl2pPr>
            <a:lvl3pPr lvl="2" rtl="0">
              <a:spcBef>
                <a:spcPts val="0"/>
              </a:spcBef>
              <a:spcAft>
                <a:spcPts val="0"/>
              </a:spcAft>
              <a:buSzPts val="3000"/>
              <a:buNone/>
              <a:defRPr>
                <a:latin typeface="Lato"/>
                <a:ea typeface="Lato"/>
                <a:cs typeface="Lato"/>
                <a:sym typeface="Lato"/>
              </a:defRPr>
            </a:lvl3pPr>
            <a:lvl4pPr lvl="3" rtl="0">
              <a:spcBef>
                <a:spcPts val="0"/>
              </a:spcBef>
              <a:spcAft>
                <a:spcPts val="0"/>
              </a:spcAft>
              <a:buSzPts val="3000"/>
              <a:buNone/>
              <a:defRPr>
                <a:latin typeface="Lato"/>
                <a:ea typeface="Lato"/>
                <a:cs typeface="Lato"/>
                <a:sym typeface="Lato"/>
              </a:defRPr>
            </a:lvl4pPr>
            <a:lvl5pPr lvl="4" rtl="0">
              <a:spcBef>
                <a:spcPts val="0"/>
              </a:spcBef>
              <a:spcAft>
                <a:spcPts val="0"/>
              </a:spcAft>
              <a:buSzPts val="3000"/>
              <a:buNone/>
              <a:defRPr>
                <a:latin typeface="Lato"/>
                <a:ea typeface="Lato"/>
                <a:cs typeface="Lato"/>
                <a:sym typeface="Lato"/>
              </a:defRPr>
            </a:lvl5pPr>
            <a:lvl6pPr lvl="5" rtl="0">
              <a:spcBef>
                <a:spcPts val="0"/>
              </a:spcBef>
              <a:spcAft>
                <a:spcPts val="0"/>
              </a:spcAft>
              <a:buSzPts val="3000"/>
              <a:buNone/>
              <a:defRPr>
                <a:latin typeface="Lato"/>
                <a:ea typeface="Lato"/>
                <a:cs typeface="Lato"/>
                <a:sym typeface="Lato"/>
              </a:defRPr>
            </a:lvl6pPr>
            <a:lvl7pPr lvl="6" rtl="0">
              <a:spcBef>
                <a:spcPts val="0"/>
              </a:spcBef>
              <a:spcAft>
                <a:spcPts val="0"/>
              </a:spcAft>
              <a:buSzPts val="3000"/>
              <a:buNone/>
              <a:defRPr>
                <a:latin typeface="Lato"/>
                <a:ea typeface="Lato"/>
                <a:cs typeface="Lato"/>
                <a:sym typeface="Lato"/>
              </a:defRPr>
            </a:lvl7pPr>
            <a:lvl8pPr lvl="7" rtl="0">
              <a:spcBef>
                <a:spcPts val="0"/>
              </a:spcBef>
              <a:spcAft>
                <a:spcPts val="0"/>
              </a:spcAft>
              <a:buSzPts val="3000"/>
              <a:buNone/>
              <a:defRPr>
                <a:latin typeface="Lato"/>
                <a:ea typeface="Lato"/>
                <a:cs typeface="Lato"/>
                <a:sym typeface="Lato"/>
              </a:defRPr>
            </a:lvl8pPr>
            <a:lvl9pPr lvl="8" rtl="0">
              <a:spcBef>
                <a:spcPts val="0"/>
              </a:spcBef>
              <a:spcAft>
                <a:spcPts val="0"/>
              </a:spcAft>
              <a:buSzPts val="3000"/>
              <a:buNone/>
              <a:defRPr>
                <a:latin typeface="Lato"/>
                <a:ea typeface="Lato"/>
                <a:cs typeface="Lato"/>
                <a:sym typeface="Lato"/>
              </a:defRPr>
            </a:lvl9pPr>
          </a:lstStyle>
          <a:p>
            <a:endParaRPr/>
          </a:p>
        </p:txBody>
      </p:sp>
      <p:sp>
        <p:nvSpPr>
          <p:cNvPr id="232" name="Google Shape;232;p29"/>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233" name="Google Shape;233;p29"/>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234" name="Google Shape;234;p29"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35"/>
        <p:cNvGrpSpPr/>
        <p:nvPr/>
      </p:nvGrpSpPr>
      <p:grpSpPr>
        <a:xfrm>
          <a:off x="0" y="0"/>
          <a:ext cx="0" cy="0"/>
          <a:chOff x="0" y="0"/>
          <a:chExt cx="0" cy="0"/>
        </a:xfrm>
      </p:grpSpPr>
      <p:sp>
        <p:nvSpPr>
          <p:cNvPr id="236" name="Google Shape;236;p30"/>
          <p:cNvSpPr txBox="1">
            <a:spLocks noGrp="1"/>
          </p:cNvSpPr>
          <p:nvPr>
            <p:ph type="title"/>
          </p:nvPr>
        </p:nvSpPr>
        <p:spPr>
          <a:xfrm>
            <a:off x="1094263" y="778325"/>
            <a:ext cx="4448100" cy="1058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5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7" name="Google Shape;237;p30"/>
          <p:cNvSpPr txBox="1">
            <a:spLocks noGrp="1"/>
          </p:cNvSpPr>
          <p:nvPr>
            <p:ph type="subTitle" idx="1"/>
          </p:nvPr>
        </p:nvSpPr>
        <p:spPr>
          <a:xfrm>
            <a:off x="1094225" y="3192673"/>
            <a:ext cx="4448100" cy="337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Font typeface="Open Sans Medium"/>
              <a:buNone/>
              <a:defRPr>
                <a:latin typeface="Open Sans Medium"/>
                <a:ea typeface="Open Sans Medium"/>
                <a:cs typeface="Open Sans Medium"/>
                <a:sym typeface="Open Sans Medium"/>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8" name="Google Shape;238;p30"/>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239" name="Google Shape;239;p30"/>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240" name="Google Shape;240;p30"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20000" y="1215750"/>
            <a:ext cx="7704000" cy="32331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SzPts val="800"/>
              <a:buFont typeface="Open Sans Medium"/>
              <a:buChar char="●"/>
              <a:defRPr>
                <a:latin typeface="Open Sans Medium"/>
                <a:ea typeface="Open Sans Medium"/>
                <a:cs typeface="Open Sans Medium"/>
                <a:sym typeface="Open Sans Medium"/>
              </a:defRPr>
            </a:lvl1pPr>
            <a:lvl2pPr marL="914400" lvl="1" indent="-304800">
              <a:spcBef>
                <a:spcPts val="0"/>
              </a:spcBef>
              <a:spcAft>
                <a:spcPts val="0"/>
              </a:spcAft>
              <a:buSzPts val="1200"/>
              <a:buFont typeface="Open Sans Medium"/>
              <a:buChar char="○"/>
              <a:defRPr>
                <a:latin typeface="Open Sans Medium"/>
                <a:ea typeface="Open Sans Medium"/>
                <a:cs typeface="Open Sans Medium"/>
                <a:sym typeface="Open Sans Medium"/>
              </a:defRPr>
            </a:lvl2pPr>
            <a:lvl3pPr marL="1371600" lvl="2" indent="-304800">
              <a:lnSpc>
                <a:spcPct val="115000"/>
              </a:lnSpc>
              <a:spcBef>
                <a:spcPts val="0"/>
              </a:spcBef>
              <a:spcAft>
                <a:spcPts val="0"/>
              </a:spcAft>
              <a:buSzPts val="1200"/>
              <a:buFont typeface="Open Sans Medium"/>
              <a:buChar char="■"/>
              <a:defRPr>
                <a:latin typeface="Open Sans Medium"/>
                <a:ea typeface="Open Sans Medium"/>
                <a:cs typeface="Open Sans Medium"/>
                <a:sym typeface="Open Sans Medium"/>
              </a:defRPr>
            </a:lvl3pPr>
            <a:lvl4pPr marL="1828800" lvl="3" indent="-304800">
              <a:lnSpc>
                <a:spcPct val="115000"/>
              </a:lnSpc>
              <a:spcBef>
                <a:spcPts val="0"/>
              </a:spcBef>
              <a:spcAft>
                <a:spcPts val="0"/>
              </a:spcAft>
              <a:buSzPts val="1200"/>
              <a:buFont typeface="Open Sans Medium"/>
              <a:buChar char="●"/>
              <a:defRPr>
                <a:latin typeface="Open Sans Medium"/>
                <a:ea typeface="Open Sans Medium"/>
                <a:cs typeface="Open Sans Medium"/>
                <a:sym typeface="Open Sans Medium"/>
              </a:defRPr>
            </a:lvl4pPr>
            <a:lvl5pPr marL="2286000" lvl="4" indent="-304800">
              <a:lnSpc>
                <a:spcPct val="115000"/>
              </a:lnSpc>
              <a:spcBef>
                <a:spcPts val="0"/>
              </a:spcBef>
              <a:spcAft>
                <a:spcPts val="0"/>
              </a:spcAft>
              <a:buSzPts val="1200"/>
              <a:buFont typeface="Open Sans Medium"/>
              <a:buChar char="○"/>
              <a:defRPr>
                <a:latin typeface="Open Sans Medium"/>
                <a:ea typeface="Open Sans Medium"/>
                <a:cs typeface="Open Sans Medium"/>
                <a:sym typeface="Open Sans Medium"/>
              </a:defRPr>
            </a:lvl5pPr>
            <a:lvl6pPr marL="2743200" lvl="5" indent="-304800">
              <a:lnSpc>
                <a:spcPct val="115000"/>
              </a:lnSpc>
              <a:spcBef>
                <a:spcPts val="0"/>
              </a:spcBef>
              <a:spcAft>
                <a:spcPts val="0"/>
              </a:spcAft>
              <a:buSzPts val="1200"/>
              <a:buFont typeface="Open Sans Medium"/>
              <a:buChar char="■"/>
              <a:defRPr>
                <a:latin typeface="Open Sans Medium"/>
                <a:ea typeface="Open Sans Medium"/>
                <a:cs typeface="Open Sans Medium"/>
                <a:sym typeface="Open Sans Medium"/>
              </a:defRPr>
            </a:lvl6pPr>
            <a:lvl7pPr marL="3200400" lvl="6" indent="-304800">
              <a:lnSpc>
                <a:spcPct val="115000"/>
              </a:lnSpc>
              <a:spcBef>
                <a:spcPts val="0"/>
              </a:spcBef>
              <a:spcAft>
                <a:spcPts val="0"/>
              </a:spcAft>
              <a:buSzPts val="1200"/>
              <a:buFont typeface="Open Sans Medium"/>
              <a:buChar char="●"/>
              <a:defRPr>
                <a:latin typeface="Open Sans Medium"/>
                <a:ea typeface="Open Sans Medium"/>
                <a:cs typeface="Open Sans Medium"/>
                <a:sym typeface="Open Sans Medium"/>
              </a:defRPr>
            </a:lvl7pPr>
            <a:lvl8pPr marL="3657600" lvl="7" indent="-304800">
              <a:lnSpc>
                <a:spcPct val="115000"/>
              </a:lnSpc>
              <a:spcBef>
                <a:spcPts val="0"/>
              </a:spcBef>
              <a:spcAft>
                <a:spcPts val="0"/>
              </a:spcAft>
              <a:buSzPts val="1200"/>
              <a:buFont typeface="Open Sans Medium"/>
              <a:buChar char="○"/>
              <a:defRPr>
                <a:latin typeface="Open Sans Medium"/>
                <a:ea typeface="Open Sans Medium"/>
                <a:cs typeface="Open Sans Medium"/>
                <a:sym typeface="Open Sans Medium"/>
              </a:defRPr>
            </a:lvl8pPr>
            <a:lvl9pPr marL="4114800" lvl="8" indent="-304800">
              <a:lnSpc>
                <a:spcPct val="115000"/>
              </a:lnSpc>
              <a:spcBef>
                <a:spcPts val="0"/>
              </a:spcBef>
              <a:spcAft>
                <a:spcPts val="0"/>
              </a:spcAft>
              <a:buSzPts val="1200"/>
              <a:buFont typeface="Open Sans Medium"/>
              <a:buChar char="■"/>
              <a:defRPr>
                <a:latin typeface="Open Sans Medium"/>
                <a:ea typeface="Open Sans Medium"/>
                <a:cs typeface="Open Sans Medium"/>
                <a:sym typeface="Open Sans Medium"/>
              </a:defRPr>
            </a:lvl9pPr>
          </a:lstStyle>
          <a:p>
            <a:endParaRPr/>
          </a:p>
        </p:txBody>
      </p:sp>
      <p:grpSp>
        <p:nvGrpSpPr>
          <p:cNvPr id="26" name="Google Shape;26;p4"/>
          <p:cNvGrpSpPr/>
          <p:nvPr/>
        </p:nvGrpSpPr>
        <p:grpSpPr>
          <a:xfrm>
            <a:off x="-45750" y="4500875"/>
            <a:ext cx="9325849" cy="840400"/>
            <a:chOff x="-45750" y="4500875"/>
            <a:chExt cx="9325849" cy="840400"/>
          </a:xfrm>
        </p:grpSpPr>
        <p:sp>
          <p:nvSpPr>
            <p:cNvPr id="27" name="Google Shape;27;p4"/>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28" name="Google Shape;28;p4"/>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29" name="Google Shape;29;p4"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41"/>
        <p:cNvGrpSpPr/>
        <p:nvPr/>
      </p:nvGrpSpPr>
      <p:grpSpPr>
        <a:xfrm>
          <a:off x="0" y="0"/>
          <a:ext cx="0" cy="0"/>
          <a:chOff x="0" y="0"/>
          <a:chExt cx="0" cy="0"/>
        </a:xfrm>
      </p:grpSpPr>
      <p:grpSp>
        <p:nvGrpSpPr>
          <p:cNvPr id="242" name="Google Shape;242;p31"/>
          <p:cNvGrpSpPr/>
          <p:nvPr/>
        </p:nvGrpSpPr>
        <p:grpSpPr>
          <a:xfrm>
            <a:off x="232200" y="-49400"/>
            <a:ext cx="8679000" cy="5250800"/>
            <a:chOff x="232200" y="-49400"/>
            <a:chExt cx="8679000" cy="5250800"/>
          </a:xfrm>
        </p:grpSpPr>
        <p:sp>
          <p:nvSpPr>
            <p:cNvPr id="243" name="Google Shape;243;p31"/>
            <p:cNvSpPr/>
            <p:nvPr/>
          </p:nvSpPr>
          <p:spPr>
            <a:xfrm>
              <a:off x="232200" y="232800"/>
              <a:ext cx="8679000" cy="4684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31"/>
            <p:cNvGrpSpPr/>
            <p:nvPr/>
          </p:nvGrpSpPr>
          <p:grpSpPr>
            <a:xfrm>
              <a:off x="232200" y="-49400"/>
              <a:ext cx="8679000" cy="5250800"/>
              <a:chOff x="232200" y="-49400"/>
              <a:chExt cx="8679000" cy="5250800"/>
            </a:xfrm>
          </p:grpSpPr>
          <p:cxnSp>
            <p:nvCxnSpPr>
              <p:cNvPr id="245" name="Google Shape;245;p31"/>
              <p:cNvCxnSpPr/>
              <p:nvPr/>
            </p:nvCxnSpPr>
            <p:spPr>
              <a:xfrm rot="10800000">
                <a:off x="232200" y="-49400"/>
                <a:ext cx="0" cy="28410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31"/>
              <p:cNvCxnSpPr/>
              <p:nvPr/>
            </p:nvCxnSpPr>
            <p:spPr>
              <a:xfrm rot="10800000">
                <a:off x="8911200" y="4917300"/>
                <a:ext cx="0" cy="284100"/>
              </a:xfrm>
              <a:prstGeom prst="straightConnector1">
                <a:avLst/>
              </a:prstGeom>
              <a:noFill/>
              <a:ln w="19050" cap="flat" cmpd="sng">
                <a:solidFill>
                  <a:schemeClr val="dk1"/>
                </a:solidFill>
                <a:prstDash val="solid"/>
                <a:round/>
                <a:headEnd type="none" w="med" len="med"/>
                <a:tailEnd type="none" w="med" len="med"/>
              </a:ln>
            </p:spPr>
          </p:cxn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247"/>
        <p:cNvGrpSpPr/>
        <p:nvPr/>
      </p:nvGrpSpPr>
      <p:grpSpPr>
        <a:xfrm>
          <a:off x="0" y="0"/>
          <a:ext cx="0" cy="0"/>
          <a:chOff x="0" y="0"/>
          <a:chExt cx="0" cy="0"/>
        </a:xfrm>
      </p:grpSpPr>
      <p:sp>
        <p:nvSpPr>
          <p:cNvPr id="248" name="Google Shape;248;p32"/>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249" name="Google Shape;249;p32"/>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250" name="Google Shape;250;p32"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CUSTOM_12">
    <p:spTree>
      <p:nvGrpSpPr>
        <p:cNvPr id="1" name="Shape 251"/>
        <p:cNvGrpSpPr/>
        <p:nvPr/>
      </p:nvGrpSpPr>
      <p:grpSpPr>
        <a:xfrm>
          <a:off x="0" y="0"/>
          <a:ext cx="0" cy="0"/>
          <a:chOff x="0" y="0"/>
          <a:chExt cx="0" cy="0"/>
        </a:xfrm>
      </p:grpSpPr>
      <p:sp>
        <p:nvSpPr>
          <p:cNvPr id="252" name="Google Shape;252;p33"/>
          <p:cNvSpPr txBox="1">
            <a:spLocks noGrp="1"/>
          </p:cNvSpPr>
          <p:nvPr>
            <p:ph type="title"/>
          </p:nvPr>
        </p:nvSpPr>
        <p:spPr>
          <a:xfrm>
            <a:off x="716700" y="511025"/>
            <a:ext cx="7710600" cy="482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l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253"/>
        <p:cNvGrpSpPr/>
        <p:nvPr/>
      </p:nvGrpSpPr>
      <p:grpSpPr>
        <a:xfrm>
          <a:off x="0" y="0"/>
          <a:ext cx="0" cy="0"/>
          <a:chOff x="0" y="0"/>
          <a:chExt cx="0" cy="0"/>
        </a:xfrm>
      </p:grpSpPr>
      <p:sp>
        <p:nvSpPr>
          <p:cNvPr id="254" name="Google Shape;254;p3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55" name="Google Shape;255;p3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6" name="Google Shape;256;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 name="Google Shape;32;p5"/>
          <p:cNvSpPr txBox="1">
            <a:spLocks noGrp="1"/>
          </p:cNvSpPr>
          <p:nvPr>
            <p:ph type="subTitle" idx="1"/>
          </p:nvPr>
        </p:nvSpPr>
        <p:spPr>
          <a:xfrm>
            <a:off x="4651268" y="1736553"/>
            <a:ext cx="3772800" cy="273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Font typeface="Open Sans Medium"/>
              <a:buChar char="●"/>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2800"/>
              <a:buFont typeface="Open Sans Medium"/>
              <a:buChar char="○"/>
              <a:defRPr sz="2800">
                <a:latin typeface="Open Sans Medium"/>
                <a:ea typeface="Open Sans Medium"/>
                <a:cs typeface="Open Sans Medium"/>
                <a:sym typeface="Open Sans Medium"/>
              </a:defRPr>
            </a:lvl2pPr>
            <a:lvl3pPr lvl="2" algn="ctr" rtl="0">
              <a:lnSpc>
                <a:spcPct val="115000"/>
              </a:lnSpc>
              <a:spcBef>
                <a:spcPts val="0"/>
              </a:spcBef>
              <a:spcAft>
                <a:spcPts val="0"/>
              </a:spcAft>
              <a:buSzPts val="2800"/>
              <a:buFont typeface="Open Sans Medium"/>
              <a:buChar char="■"/>
              <a:defRPr sz="2800">
                <a:latin typeface="Open Sans Medium"/>
                <a:ea typeface="Open Sans Medium"/>
                <a:cs typeface="Open Sans Medium"/>
                <a:sym typeface="Open Sans Medium"/>
              </a:defRPr>
            </a:lvl3pPr>
            <a:lvl4pPr lvl="3" algn="ctr" rtl="0">
              <a:lnSpc>
                <a:spcPct val="115000"/>
              </a:lnSpc>
              <a:spcBef>
                <a:spcPts val="0"/>
              </a:spcBef>
              <a:spcAft>
                <a:spcPts val="0"/>
              </a:spcAft>
              <a:buSzPts val="2800"/>
              <a:buFont typeface="Open Sans Medium"/>
              <a:buChar char="●"/>
              <a:defRPr sz="2800">
                <a:latin typeface="Open Sans Medium"/>
                <a:ea typeface="Open Sans Medium"/>
                <a:cs typeface="Open Sans Medium"/>
                <a:sym typeface="Open Sans Medium"/>
              </a:defRPr>
            </a:lvl4pPr>
            <a:lvl5pPr lvl="4" algn="ctr" rtl="0">
              <a:lnSpc>
                <a:spcPct val="115000"/>
              </a:lnSpc>
              <a:spcBef>
                <a:spcPts val="0"/>
              </a:spcBef>
              <a:spcAft>
                <a:spcPts val="0"/>
              </a:spcAft>
              <a:buSzPts val="2800"/>
              <a:buFont typeface="Open Sans Medium"/>
              <a:buChar char="○"/>
              <a:defRPr sz="2800">
                <a:latin typeface="Open Sans Medium"/>
                <a:ea typeface="Open Sans Medium"/>
                <a:cs typeface="Open Sans Medium"/>
                <a:sym typeface="Open Sans Medium"/>
              </a:defRPr>
            </a:lvl5pPr>
            <a:lvl6pPr lvl="5" algn="ctr" rtl="0">
              <a:lnSpc>
                <a:spcPct val="115000"/>
              </a:lnSpc>
              <a:spcBef>
                <a:spcPts val="0"/>
              </a:spcBef>
              <a:spcAft>
                <a:spcPts val="0"/>
              </a:spcAft>
              <a:buSzPts val="2800"/>
              <a:buFont typeface="Open Sans Medium"/>
              <a:buChar char="■"/>
              <a:defRPr sz="2800">
                <a:latin typeface="Open Sans Medium"/>
                <a:ea typeface="Open Sans Medium"/>
                <a:cs typeface="Open Sans Medium"/>
                <a:sym typeface="Open Sans Medium"/>
              </a:defRPr>
            </a:lvl6pPr>
            <a:lvl7pPr lvl="6" algn="ctr" rtl="0">
              <a:lnSpc>
                <a:spcPct val="115000"/>
              </a:lnSpc>
              <a:spcBef>
                <a:spcPts val="0"/>
              </a:spcBef>
              <a:spcAft>
                <a:spcPts val="0"/>
              </a:spcAft>
              <a:buSzPts val="2800"/>
              <a:buFont typeface="Open Sans Medium"/>
              <a:buChar char="●"/>
              <a:defRPr sz="2800">
                <a:latin typeface="Open Sans Medium"/>
                <a:ea typeface="Open Sans Medium"/>
                <a:cs typeface="Open Sans Medium"/>
                <a:sym typeface="Open Sans Medium"/>
              </a:defRPr>
            </a:lvl7pPr>
            <a:lvl8pPr lvl="7" algn="ctr" rtl="0">
              <a:lnSpc>
                <a:spcPct val="115000"/>
              </a:lnSpc>
              <a:spcBef>
                <a:spcPts val="0"/>
              </a:spcBef>
              <a:spcAft>
                <a:spcPts val="0"/>
              </a:spcAft>
              <a:buSzPts val="2800"/>
              <a:buFont typeface="Open Sans Medium"/>
              <a:buChar char="○"/>
              <a:defRPr sz="2800">
                <a:latin typeface="Open Sans Medium"/>
                <a:ea typeface="Open Sans Medium"/>
                <a:cs typeface="Open Sans Medium"/>
                <a:sym typeface="Open Sans Medium"/>
              </a:defRPr>
            </a:lvl8pPr>
            <a:lvl9pPr lvl="8" algn="ctr" rtl="0">
              <a:lnSpc>
                <a:spcPct val="115000"/>
              </a:lnSpc>
              <a:spcBef>
                <a:spcPts val="0"/>
              </a:spcBef>
              <a:spcAft>
                <a:spcPts val="0"/>
              </a:spcAft>
              <a:buSzPts val="2800"/>
              <a:buFont typeface="Open Sans Medium"/>
              <a:buChar char="■"/>
              <a:defRPr sz="2800">
                <a:latin typeface="Open Sans Medium"/>
                <a:ea typeface="Open Sans Medium"/>
                <a:cs typeface="Open Sans Medium"/>
                <a:sym typeface="Open Sans Medium"/>
              </a:defRPr>
            </a:lvl9pPr>
          </a:lstStyle>
          <a:p>
            <a:endParaRPr/>
          </a:p>
        </p:txBody>
      </p:sp>
      <p:sp>
        <p:nvSpPr>
          <p:cNvPr id="33" name="Google Shape;33;p5"/>
          <p:cNvSpPr txBox="1">
            <a:spLocks noGrp="1"/>
          </p:cNvSpPr>
          <p:nvPr>
            <p:ph type="subTitle" idx="2"/>
          </p:nvPr>
        </p:nvSpPr>
        <p:spPr>
          <a:xfrm>
            <a:off x="720000" y="1736553"/>
            <a:ext cx="3772800" cy="2736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
              <a:buFont typeface="Open Sans Medium"/>
              <a:buChar char="●"/>
              <a:defRPr sz="1400">
                <a:latin typeface="Open Sans Medium"/>
                <a:ea typeface="Open Sans Medium"/>
                <a:cs typeface="Open Sans Medium"/>
                <a:sym typeface="Open Sans Medium"/>
              </a:defRPr>
            </a:lvl1pPr>
            <a:lvl2pPr lvl="1" algn="ctr" rtl="0">
              <a:lnSpc>
                <a:spcPct val="115000"/>
              </a:lnSpc>
              <a:spcBef>
                <a:spcPts val="0"/>
              </a:spcBef>
              <a:spcAft>
                <a:spcPts val="0"/>
              </a:spcAft>
              <a:buSzPts val="1200"/>
              <a:buFont typeface="Open Sans Medium"/>
              <a:buChar char="○"/>
              <a:defRPr sz="2800">
                <a:latin typeface="Open Sans Medium"/>
                <a:ea typeface="Open Sans Medium"/>
                <a:cs typeface="Open Sans Medium"/>
                <a:sym typeface="Open Sans Medium"/>
              </a:defRPr>
            </a:lvl2pPr>
            <a:lvl3pPr lvl="2" algn="ctr" rtl="0">
              <a:lnSpc>
                <a:spcPct val="115000"/>
              </a:lnSpc>
              <a:spcBef>
                <a:spcPts val="0"/>
              </a:spcBef>
              <a:spcAft>
                <a:spcPts val="0"/>
              </a:spcAft>
              <a:buSzPts val="1200"/>
              <a:buFont typeface="Open Sans Medium"/>
              <a:buChar char="■"/>
              <a:defRPr sz="2800">
                <a:latin typeface="Open Sans Medium"/>
                <a:ea typeface="Open Sans Medium"/>
                <a:cs typeface="Open Sans Medium"/>
                <a:sym typeface="Open Sans Medium"/>
              </a:defRPr>
            </a:lvl3pPr>
            <a:lvl4pPr lvl="3" algn="ctr" rtl="0">
              <a:lnSpc>
                <a:spcPct val="115000"/>
              </a:lnSpc>
              <a:spcBef>
                <a:spcPts val="0"/>
              </a:spcBef>
              <a:spcAft>
                <a:spcPts val="0"/>
              </a:spcAft>
              <a:buSzPts val="1200"/>
              <a:buFont typeface="Open Sans Medium"/>
              <a:buChar char="●"/>
              <a:defRPr sz="2800">
                <a:latin typeface="Open Sans Medium"/>
                <a:ea typeface="Open Sans Medium"/>
                <a:cs typeface="Open Sans Medium"/>
                <a:sym typeface="Open Sans Medium"/>
              </a:defRPr>
            </a:lvl4pPr>
            <a:lvl5pPr lvl="4" algn="ctr" rtl="0">
              <a:lnSpc>
                <a:spcPct val="115000"/>
              </a:lnSpc>
              <a:spcBef>
                <a:spcPts val="0"/>
              </a:spcBef>
              <a:spcAft>
                <a:spcPts val="0"/>
              </a:spcAft>
              <a:buSzPts val="1200"/>
              <a:buFont typeface="Open Sans Medium"/>
              <a:buChar char="○"/>
              <a:defRPr sz="2800">
                <a:latin typeface="Open Sans Medium"/>
                <a:ea typeface="Open Sans Medium"/>
                <a:cs typeface="Open Sans Medium"/>
                <a:sym typeface="Open Sans Medium"/>
              </a:defRPr>
            </a:lvl5pPr>
            <a:lvl6pPr lvl="5" algn="ctr" rtl="0">
              <a:lnSpc>
                <a:spcPct val="115000"/>
              </a:lnSpc>
              <a:spcBef>
                <a:spcPts val="0"/>
              </a:spcBef>
              <a:spcAft>
                <a:spcPts val="0"/>
              </a:spcAft>
              <a:buSzPts val="1200"/>
              <a:buFont typeface="Open Sans Medium"/>
              <a:buChar char="■"/>
              <a:defRPr sz="2800">
                <a:latin typeface="Open Sans Medium"/>
                <a:ea typeface="Open Sans Medium"/>
                <a:cs typeface="Open Sans Medium"/>
                <a:sym typeface="Open Sans Medium"/>
              </a:defRPr>
            </a:lvl6pPr>
            <a:lvl7pPr lvl="6" algn="ctr" rtl="0">
              <a:lnSpc>
                <a:spcPct val="115000"/>
              </a:lnSpc>
              <a:spcBef>
                <a:spcPts val="0"/>
              </a:spcBef>
              <a:spcAft>
                <a:spcPts val="0"/>
              </a:spcAft>
              <a:buSzPts val="1200"/>
              <a:buFont typeface="Open Sans Medium"/>
              <a:buChar char="●"/>
              <a:defRPr sz="2800">
                <a:latin typeface="Open Sans Medium"/>
                <a:ea typeface="Open Sans Medium"/>
                <a:cs typeface="Open Sans Medium"/>
                <a:sym typeface="Open Sans Medium"/>
              </a:defRPr>
            </a:lvl7pPr>
            <a:lvl8pPr lvl="7" algn="ctr" rtl="0">
              <a:lnSpc>
                <a:spcPct val="115000"/>
              </a:lnSpc>
              <a:spcBef>
                <a:spcPts val="0"/>
              </a:spcBef>
              <a:spcAft>
                <a:spcPts val="0"/>
              </a:spcAft>
              <a:buSzPts val="1200"/>
              <a:buFont typeface="Open Sans Medium"/>
              <a:buChar char="○"/>
              <a:defRPr sz="2800">
                <a:latin typeface="Open Sans Medium"/>
                <a:ea typeface="Open Sans Medium"/>
                <a:cs typeface="Open Sans Medium"/>
                <a:sym typeface="Open Sans Medium"/>
              </a:defRPr>
            </a:lvl8pPr>
            <a:lvl9pPr lvl="8" algn="ctr" rtl="0">
              <a:lnSpc>
                <a:spcPct val="115000"/>
              </a:lnSpc>
              <a:spcBef>
                <a:spcPts val="0"/>
              </a:spcBef>
              <a:spcAft>
                <a:spcPts val="0"/>
              </a:spcAft>
              <a:buSzPts val="1200"/>
              <a:buFont typeface="Open Sans Medium"/>
              <a:buChar char="■"/>
              <a:defRPr sz="2800">
                <a:latin typeface="Open Sans Medium"/>
                <a:ea typeface="Open Sans Medium"/>
                <a:cs typeface="Open Sans Medium"/>
                <a:sym typeface="Open Sans Medium"/>
              </a:defRPr>
            </a:lvl9pPr>
          </a:lstStyle>
          <a:p>
            <a:endParaRPr/>
          </a:p>
        </p:txBody>
      </p:sp>
      <p:sp>
        <p:nvSpPr>
          <p:cNvPr id="34" name="Google Shape;34;p5"/>
          <p:cNvSpPr txBox="1">
            <a:spLocks noGrp="1"/>
          </p:cNvSpPr>
          <p:nvPr>
            <p:ph type="subTitle" idx="3"/>
          </p:nvPr>
        </p:nvSpPr>
        <p:spPr>
          <a:xfrm>
            <a:off x="720000" y="1451250"/>
            <a:ext cx="3772800" cy="3615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SzPts val="2400"/>
              <a:buFont typeface="Montserrat"/>
              <a:buNone/>
              <a:defRPr sz="1900" b="1">
                <a:latin typeface="Montserrat"/>
                <a:ea typeface="Montserrat"/>
                <a:cs typeface="Montserrat"/>
                <a:sym typeface="Montserrat"/>
              </a:defRPr>
            </a:lvl1pPr>
            <a:lvl2pPr lvl="1">
              <a:lnSpc>
                <a:spcPct val="115000"/>
              </a:lnSpc>
              <a:spcBef>
                <a:spcPts val="0"/>
              </a:spcBef>
              <a:spcAft>
                <a:spcPts val="0"/>
              </a:spcAft>
              <a:buSzPts val="1200"/>
              <a:buFont typeface="Figtree Black"/>
              <a:buNone/>
              <a:defRPr>
                <a:latin typeface="Figtree Black"/>
                <a:ea typeface="Figtree Black"/>
                <a:cs typeface="Figtree Black"/>
                <a:sym typeface="Figtree Black"/>
              </a:defRPr>
            </a:lvl2pPr>
            <a:lvl3pPr lvl="2">
              <a:lnSpc>
                <a:spcPct val="115000"/>
              </a:lnSpc>
              <a:spcBef>
                <a:spcPts val="0"/>
              </a:spcBef>
              <a:spcAft>
                <a:spcPts val="0"/>
              </a:spcAft>
              <a:buSzPts val="1200"/>
              <a:buFont typeface="Figtree Black"/>
              <a:buNone/>
              <a:defRPr>
                <a:latin typeface="Figtree Black"/>
                <a:ea typeface="Figtree Black"/>
                <a:cs typeface="Figtree Black"/>
                <a:sym typeface="Figtree Black"/>
              </a:defRPr>
            </a:lvl3pPr>
            <a:lvl4pPr lvl="3">
              <a:lnSpc>
                <a:spcPct val="115000"/>
              </a:lnSpc>
              <a:spcBef>
                <a:spcPts val="0"/>
              </a:spcBef>
              <a:spcAft>
                <a:spcPts val="0"/>
              </a:spcAft>
              <a:buSzPts val="1200"/>
              <a:buFont typeface="Figtree Black"/>
              <a:buNone/>
              <a:defRPr>
                <a:latin typeface="Figtree Black"/>
                <a:ea typeface="Figtree Black"/>
                <a:cs typeface="Figtree Black"/>
                <a:sym typeface="Figtree Black"/>
              </a:defRPr>
            </a:lvl4pPr>
            <a:lvl5pPr lvl="4">
              <a:lnSpc>
                <a:spcPct val="115000"/>
              </a:lnSpc>
              <a:spcBef>
                <a:spcPts val="0"/>
              </a:spcBef>
              <a:spcAft>
                <a:spcPts val="0"/>
              </a:spcAft>
              <a:buSzPts val="1200"/>
              <a:buFont typeface="Figtree Black"/>
              <a:buNone/>
              <a:defRPr>
                <a:latin typeface="Figtree Black"/>
                <a:ea typeface="Figtree Black"/>
                <a:cs typeface="Figtree Black"/>
                <a:sym typeface="Figtree Black"/>
              </a:defRPr>
            </a:lvl5pPr>
            <a:lvl6pPr lvl="5">
              <a:lnSpc>
                <a:spcPct val="115000"/>
              </a:lnSpc>
              <a:spcBef>
                <a:spcPts val="0"/>
              </a:spcBef>
              <a:spcAft>
                <a:spcPts val="0"/>
              </a:spcAft>
              <a:buSzPts val="1200"/>
              <a:buFont typeface="Figtree Black"/>
              <a:buNone/>
              <a:defRPr>
                <a:latin typeface="Figtree Black"/>
                <a:ea typeface="Figtree Black"/>
                <a:cs typeface="Figtree Black"/>
                <a:sym typeface="Figtree Black"/>
              </a:defRPr>
            </a:lvl6pPr>
            <a:lvl7pPr lvl="6">
              <a:lnSpc>
                <a:spcPct val="115000"/>
              </a:lnSpc>
              <a:spcBef>
                <a:spcPts val="0"/>
              </a:spcBef>
              <a:spcAft>
                <a:spcPts val="0"/>
              </a:spcAft>
              <a:buSzPts val="1200"/>
              <a:buFont typeface="Figtree Black"/>
              <a:buNone/>
              <a:defRPr>
                <a:latin typeface="Figtree Black"/>
                <a:ea typeface="Figtree Black"/>
                <a:cs typeface="Figtree Black"/>
                <a:sym typeface="Figtree Black"/>
              </a:defRPr>
            </a:lvl7pPr>
            <a:lvl8pPr lvl="7">
              <a:lnSpc>
                <a:spcPct val="115000"/>
              </a:lnSpc>
              <a:spcBef>
                <a:spcPts val="0"/>
              </a:spcBef>
              <a:spcAft>
                <a:spcPts val="0"/>
              </a:spcAft>
              <a:buSzPts val="1200"/>
              <a:buFont typeface="Figtree Black"/>
              <a:buNone/>
              <a:defRPr>
                <a:latin typeface="Figtree Black"/>
                <a:ea typeface="Figtree Black"/>
                <a:cs typeface="Figtree Black"/>
                <a:sym typeface="Figtree Black"/>
              </a:defRPr>
            </a:lvl8pPr>
            <a:lvl9pPr lvl="8">
              <a:lnSpc>
                <a:spcPct val="115000"/>
              </a:lnSpc>
              <a:spcBef>
                <a:spcPts val="0"/>
              </a:spcBef>
              <a:spcAft>
                <a:spcPts val="0"/>
              </a:spcAft>
              <a:buSzPts val="1200"/>
              <a:buFont typeface="Figtree Black"/>
              <a:buNone/>
              <a:defRPr>
                <a:latin typeface="Figtree Black"/>
                <a:ea typeface="Figtree Black"/>
                <a:cs typeface="Figtree Black"/>
                <a:sym typeface="Figtree Black"/>
              </a:defRPr>
            </a:lvl9pPr>
          </a:lstStyle>
          <a:p>
            <a:endParaRPr/>
          </a:p>
        </p:txBody>
      </p:sp>
      <p:sp>
        <p:nvSpPr>
          <p:cNvPr id="35" name="Google Shape;35;p5"/>
          <p:cNvSpPr txBox="1">
            <a:spLocks noGrp="1"/>
          </p:cNvSpPr>
          <p:nvPr>
            <p:ph type="subTitle" idx="4"/>
          </p:nvPr>
        </p:nvSpPr>
        <p:spPr>
          <a:xfrm>
            <a:off x="4651268" y="1451250"/>
            <a:ext cx="3772800" cy="3615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Montserrat"/>
              <a:buNone/>
              <a:defRPr sz="1900" b="1">
                <a:latin typeface="Montserrat"/>
                <a:ea typeface="Montserrat"/>
                <a:cs typeface="Montserrat"/>
                <a:sym typeface="Montserrat"/>
              </a:defRPr>
            </a:lvl1pPr>
            <a:lvl2pPr lvl="1" rtl="0">
              <a:lnSpc>
                <a:spcPct val="115000"/>
              </a:lnSpc>
              <a:spcBef>
                <a:spcPts val="0"/>
              </a:spcBef>
              <a:spcAft>
                <a:spcPts val="0"/>
              </a:spcAft>
              <a:buSzPts val="1200"/>
              <a:buFont typeface="Figtree Black"/>
              <a:buNone/>
              <a:defRPr>
                <a:latin typeface="Figtree Black"/>
                <a:ea typeface="Figtree Black"/>
                <a:cs typeface="Figtree Black"/>
                <a:sym typeface="Figtree Black"/>
              </a:defRPr>
            </a:lvl2pPr>
            <a:lvl3pPr lvl="2" rtl="0">
              <a:lnSpc>
                <a:spcPct val="115000"/>
              </a:lnSpc>
              <a:spcBef>
                <a:spcPts val="0"/>
              </a:spcBef>
              <a:spcAft>
                <a:spcPts val="0"/>
              </a:spcAft>
              <a:buSzPts val="1200"/>
              <a:buFont typeface="Figtree Black"/>
              <a:buNone/>
              <a:defRPr>
                <a:latin typeface="Figtree Black"/>
                <a:ea typeface="Figtree Black"/>
                <a:cs typeface="Figtree Black"/>
                <a:sym typeface="Figtree Black"/>
              </a:defRPr>
            </a:lvl3pPr>
            <a:lvl4pPr lvl="3" rtl="0">
              <a:lnSpc>
                <a:spcPct val="115000"/>
              </a:lnSpc>
              <a:spcBef>
                <a:spcPts val="0"/>
              </a:spcBef>
              <a:spcAft>
                <a:spcPts val="0"/>
              </a:spcAft>
              <a:buSzPts val="1200"/>
              <a:buFont typeface="Figtree Black"/>
              <a:buNone/>
              <a:defRPr>
                <a:latin typeface="Figtree Black"/>
                <a:ea typeface="Figtree Black"/>
                <a:cs typeface="Figtree Black"/>
                <a:sym typeface="Figtree Black"/>
              </a:defRPr>
            </a:lvl4pPr>
            <a:lvl5pPr lvl="4" rtl="0">
              <a:lnSpc>
                <a:spcPct val="115000"/>
              </a:lnSpc>
              <a:spcBef>
                <a:spcPts val="0"/>
              </a:spcBef>
              <a:spcAft>
                <a:spcPts val="0"/>
              </a:spcAft>
              <a:buSzPts val="1200"/>
              <a:buFont typeface="Figtree Black"/>
              <a:buNone/>
              <a:defRPr>
                <a:latin typeface="Figtree Black"/>
                <a:ea typeface="Figtree Black"/>
                <a:cs typeface="Figtree Black"/>
                <a:sym typeface="Figtree Black"/>
              </a:defRPr>
            </a:lvl5pPr>
            <a:lvl6pPr lvl="5" rtl="0">
              <a:lnSpc>
                <a:spcPct val="115000"/>
              </a:lnSpc>
              <a:spcBef>
                <a:spcPts val="0"/>
              </a:spcBef>
              <a:spcAft>
                <a:spcPts val="0"/>
              </a:spcAft>
              <a:buSzPts val="1200"/>
              <a:buFont typeface="Figtree Black"/>
              <a:buNone/>
              <a:defRPr>
                <a:latin typeface="Figtree Black"/>
                <a:ea typeface="Figtree Black"/>
                <a:cs typeface="Figtree Black"/>
                <a:sym typeface="Figtree Black"/>
              </a:defRPr>
            </a:lvl6pPr>
            <a:lvl7pPr lvl="6" rtl="0">
              <a:lnSpc>
                <a:spcPct val="115000"/>
              </a:lnSpc>
              <a:spcBef>
                <a:spcPts val="0"/>
              </a:spcBef>
              <a:spcAft>
                <a:spcPts val="0"/>
              </a:spcAft>
              <a:buSzPts val="1200"/>
              <a:buFont typeface="Figtree Black"/>
              <a:buNone/>
              <a:defRPr>
                <a:latin typeface="Figtree Black"/>
                <a:ea typeface="Figtree Black"/>
                <a:cs typeface="Figtree Black"/>
                <a:sym typeface="Figtree Black"/>
              </a:defRPr>
            </a:lvl7pPr>
            <a:lvl8pPr lvl="7" rtl="0">
              <a:lnSpc>
                <a:spcPct val="115000"/>
              </a:lnSpc>
              <a:spcBef>
                <a:spcPts val="0"/>
              </a:spcBef>
              <a:spcAft>
                <a:spcPts val="0"/>
              </a:spcAft>
              <a:buSzPts val="1200"/>
              <a:buFont typeface="Figtree Black"/>
              <a:buNone/>
              <a:defRPr>
                <a:latin typeface="Figtree Black"/>
                <a:ea typeface="Figtree Black"/>
                <a:cs typeface="Figtree Black"/>
                <a:sym typeface="Figtree Black"/>
              </a:defRPr>
            </a:lvl8pPr>
            <a:lvl9pPr lvl="8" rtl="0">
              <a:lnSpc>
                <a:spcPct val="115000"/>
              </a:lnSpc>
              <a:spcBef>
                <a:spcPts val="0"/>
              </a:spcBef>
              <a:spcAft>
                <a:spcPts val="0"/>
              </a:spcAft>
              <a:buSzPts val="1200"/>
              <a:buFont typeface="Figtree Black"/>
              <a:buNone/>
              <a:defRPr>
                <a:latin typeface="Figtree Black"/>
                <a:ea typeface="Figtree Black"/>
                <a:cs typeface="Figtree Black"/>
                <a:sym typeface="Figtree Black"/>
              </a:defRPr>
            </a:lvl9pPr>
          </a:lstStyle>
          <a:p>
            <a:endParaRPr/>
          </a:p>
        </p:txBody>
      </p:sp>
      <p:grpSp>
        <p:nvGrpSpPr>
          <p:cNvPr id="36" name="Google Shape;36;p5"/>
          <p:cNvGrpSpPr/>
          <p:nvPr/>
        </p:nvGrpSpPr>
        <p:grpSpPr>
          <a:xfrm>
            <a:off x="-45750" y="4500875"/>
            <a:ext cx="9325849" cy="840400"/>
            <a:chOff x="-45750" y="4500875"/>
            <a:chExt cx="9325849" cy="840400"/>
          </a:xfrm>
        </p:grpSpPr>
        <p:sp>
          <p:nvSpPr>
            <p:cNvPr id="37" name="Google Shape;37;p5"/>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38" name="Google Shape;38;p5"/>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39" name="Google Shape;39;p5"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grpSp>
        <p:nvGrpSpPr>
          <p:cNvPr id="42" name="Google Shape;42;p6"/>
          <p:cNvGrpSpPr/>
          <p:nvPr/>
        </p:nvGrpSpPr>
        <p:grpSpPr>
          <a:xfrm>
            <a:off x="-45750" y="4500875"/>
            <a:ext cx="9325849" cy="840400"/>
            <a:chOff x="-45750" y="4500875"/>
            <a:chExt cx="9325849" cy="840400"/>
          </a:xfrm>
        </p:grpSpPr>
        <p:sp>
          <p:nvSpPr>
            <p:cNvPr id="43" name="Google Shape;43;p6"/>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44" name="Google Shape;44;p6"/>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45" name="Google Shape;45;p6"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White BG">
  <p:cSld name="TITLE_ONLY_1">
    <p:bg>
      <p:bgPr>
        <a:solidFill>
          <a:schemeClr val="accent4"/>
        </a:solidFill>
        <a:effectLst/>
      </p:bgPr>
    </p:bg>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grpSp>
        <p:nvGrpSpPr>
          <p:cNvPr id="48" name="Google Shape;48;p7"/>
          <p:cNvGrpSpPr/>
          <p:nvPr/>
        </p:nvGrpSpPr>
        <p:grpSpPr>
          <a:xfrm>
            <a:off x="-45750" y="4500875"/>
            <a:ext cx="9325849" cy="840400"/>
            <a:chOff x="-45750" y="4500875"/>
            <a:chExt cx="9325849" cy="840400"/>
          </a:xfrm>
        </p:grpSpPr>
        <p:sp>
          <p:nvSpPr>
            <p:cNvPr id="49" name="Google Shape;49;p7"/>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50" name="Google Shape;50;p7"/>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51" name="Google Shape;51;p7"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720000" y="448050"/>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 name="Google Shape;54;p8"/>
          <p:cNvSpPr txBox="1">
            <a:spLocks noGrp="1"/>
          </p:cNvSpPr>
          <p:nvPr>
            <p:ph type="subTitle" idx="1"/>
          </p:nvPr>
        </p:nvSpPr>
        <p:spPr>
          <a:xfrm>
            <a:off x="1733625" y="1361025"/>
            <a:ext cx="6580200" cy="2906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Open Sans Medium"/>
              <a:buChar char="●"/>
              <a:defRPr sz="1600">
                <a:latin typeface="Open Sans Medium"/>
                <a:ea typeface="Open Sans Medium"/>
                <a:cs typeface="Open Sans Medium"/>
                <a:sym typeface="Open Sans Medium"/>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grpSp>
        <p:nvGrpSpPr>
          <p:cNvPr id="55" name="Google Shape;55;p8"/>
          <p:cNvGrpSpPr/>
          <p:nvPr/>
        </p:nvGrpSpPr>
        <p:grpSpPr>
          <a:xfrm>
            <a:off x="-45750" y="4500875"/>
            <a:ext cx="9325849" cy="840400"/>
            <a:chOff x="-45750" y="4500875"/>
            <a:chExt cx="9325849" cy="840400"/>
          </a:xfrm>
        </p:grpSpPr>
        <p:sp>
          <p:nvSpPr>
            <p:cNvPr id="56" name="Google Shape;56;p8"/>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57" name="Google Shape;57;p8"/>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58" name="Google Shape;58;p8"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1644450" y="1733400"/>
            <a:ext cx="5855100" cy="7608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3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1" name="Google Shape;61;p9"/>
          <p:cNvGrpSpPr/>
          <p:nvPr/>
        </p:nvGrpSpPr>
        <p:grpSpPr>
          <a:xfrm>
            <a:off x="-45750" y="4500875"/>
            <a:ext cx="9325849" cy="840400"/>
            <a:chOff x="-45750" y="4500875"/>
            <a:chExt cx="9325849" cy="840400"/>
          </a:xfrm>
        </p:grpSpPr>
        <p:sp>
          <p:nvSpPr>
            <p:cNvPr id="62" name="Google Shape;62;p9"/>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63" name="Google Shape;63;p9"/>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64" name="Google Shape;64;p9"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3496850" y="1021763"/>
            <a:ext cx="4294800" cy="2095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7" name="Google Shape;67;p10"/>
          <p:cNvSpPr txBox="1">
            <a:spLocks noGrp="1"/>
          </p:cNvSpPr>
          <p:nvPr>
            <p:ph type="subTitle" idx="1"/>
          </p:nvPr>
        </p:nvSpPr>
        <p:spPr>
          <a:xfrm>
            <a:off x="3496850" y="3117038"/>
            <a:ext cx="42948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Font typeface="Open Sans Medium"/>
              <a:buNone/>
              <a:defRPr sz="1600">
                <a:latin typeface="Open Sans Medium"/>
                <a:ea typeface="Open Sans Medium"/>
                <a:cs typeface="Open Sans Medium"/>
                <a:sym typeface="Open Sans Medium"/>
              </a:defRPr>
            </a:lvl1pPr>
            <a:lvl2pPr lvl="1"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2pPr>
            <a:lvl3pPr lvl="2"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3pPr>
            <a:lvl4pPr lvl="3"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4pPr>
            <a:lvl5pPr lvl="4"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5pPr>
            <a:lvl6pPr lvl="5"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6pPr>
            <a:lvl7pPr lvl="6"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7pPr>
            <a:lvl8pPr lvl="7"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8pPr>
            <a:lvl9pPr lvl="8" algn="ctr" rtl="0">
              <a:lnSpc>
                <a:spcPct val="100000"/>
              </a:lnSpc>
              <a:spcBef>
                <a:spcPts val="0"/>
              </a:spcBef>
              <a:spcAft>
                <a:spcPts val="0"/>
              </a:spcAft>
              <a:buSzPts val="1200"/>
              <a:buFont typeface="Open Sans Medium"/>
              <a:buNone/>
              <a:defRPr>
                <a:latin typeface="Open Sans Medium"/>
                <a:ea typeface="Open Sans Medium"/>
                <a:cs typeface="Open Sans Medium"/>
                <a:sym typeface="Open Sans Medium"/>
              </a:defRPr>
            </a:lvl9pPr>
          </a:lstStyle>
          <a:p>
            <a:endParaRPr/>
          </a:p>
        </p:txBody>
      </p:sp>
      <p:grpSp>
        <p:nvGrpSpPr>
          <p:cNvPr id="68" name="Google Shape;68;p10"/>
          <p:cNvGrpSpPr/>
          <p:nvPr/>
        </p:nvGrpSpPr>
        <p:grpSpPr>
          <a:xfrm>
            <a:off x="-45750" y="4500875"/>
            <a:ext cx="9325849" cy="840400"/>
            <a:chOff x="-45750" y="4500875"/>
            <a:chExt cx="9325849" cy="840400"/>
          </a:xfrm>
        </p:grpSpPr>
        <p:sp>
          <p:nvSpPr>
            <p:cNvPr id="69" name="Google Shape;69;p10"/>
            <p:cNvSpPr/>
            <p:nvPr/>
          </p:nvSpPr>
          <p:spPr>
            <a:xfrm>
              <a:off x="-45750" y="4664425"/>
              <a:ext cx="9235500" cy="5133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70" name="Google Shape;70;p10"/>
            <p:cNvSpPr/>
            <p:nvPr/>
          </p:nvSpPr>
          <p:spPr>
            <a:xfrm>
              <a:off x="-45750" y="4652550"/>
              <a:ext cx="9235500" cy="657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71" name="Google Shape;71;p10" title="white.png"/>
            <p:cNvPicPr preferRelativeResize="0"/>
            <p:nvPr/>
          </p:nvPicPr>
          <p:blipFill>
            <a:blip r:embed="rId2">
              <a:alphaModFix/>
            </a:blip>
            <a:stretch>
              <a:fillRect/>
            </a:stretch>
          </p:blipFill>
          <p:spPr>
            <a:xfrm>
              <a:off x="7167650" y="4500875"/>
              <a:ext cx="2112449" cy="84040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16145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2pPr>
            <a:lvl3pPr lvl="2"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3pPr>
            <a:lvl4pPr lvl="3"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4pPr>
            <a:lvl5pPr lvl="4"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5pPr>
            <a:lvl6pPr lvl="5"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6pPr>
            <a:lvl7pPr lvl="6"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7pPr>
            <a:lvl8pPr lvl="7"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8pPr>
            <a:lvl9pPr lvl="8" rtl="0">
              <a:spcBef>
                <a:spcPts val="0"/>
              </a:spcBef>
              <a:spcAft>
                <a:spcPts val="0"/>
              </a:spcAft>
              <a:buClr>
                <a:schemeClr val="dk1"/>
              </a:buClr>
              <a:buSzPts val="3000"/>
              <a:buFont typeface="Figtree Black"/>
              <a:buNone/>
              <a:defRPr sz="3000">
                <a:solidFill>
                  <a:schemeClr val="dk1"/>
                </a:solidFill>
                <a:latin typeface="Figtree Black"/>
                <a:ea typeface="Figtree Black"/>
                <a:cs typeface="Figtree Black"/>
                <a:sym typeface="Figtree Black"/>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dk1"/>
              </a:buClr>
              <a:buSzPts val="1200"/>
              <a:buFont typeface="Open Sans Medium"/>
              <a:buChar char="●"/>
              <a:defRPr sz="1200">
                <a:solidFill>
                  <a:schemeClr val="dk1"/>
                </a:solidFill>
                <a:latin typeface="Open Sans Medium"/>
                <a:ea typeface="Open Sans Medium"/>
                <a:cs typeface="Open Sans Medium"/>
                <a:sym typeface="Open Sans Medium"/>
              </a:defRPr>
            </a:lvl1pPr>
            <a:lvl2pPr marL="914400" lvl="1" indent="-304800">
              <a:lnSpc>
                <a:spcPct val="115000"/>
              </a:lnSpc>
              <a:spcBef>
                <a:spcPts val="0"/>
              </a:spcBef>
              <a:spcAft>
                <a:spcPts val="0"/>
              </a:spcAft>
              <a:buClr>
                <a:schemeClr val="dk1"/>
              </a:buClr>
              <a:buSzPts val="1200"/>
              <a:buFont typeface="Open Sans Medium"/>
              <a:buChar char="○"/>
              <a:defRPr sz="1200">
                <a:solidFill>
                  <a:schemeClr val="dk1"/>
                </a:solidFill>
                <a:latin typeface="Open Sans Medium"/>
                <a:ea typeface="Open Sans Medium"/>
                <a:cs typeface="Open Sans Medium"/>
                <a:sym typeface="Open Sans Medium"/>
              </a:defRPr>
            </a:lvl2pPr>
            <a:lvl3pPr marL="1371600" lvl="2" indent="-304800">
              <a:lnSpc>
                <a:spcPct val="115000"/>
              </a:lnSpc>
              <a:spcBef>
                <a:spcPts val="0"/>
              </a:spcBef>
              <a:spcAft>
                <a:spcPts val="0"/>
              </a:spcAft>
              <a:buClr>
                <a:schemeClr val="dk1"/>
              </a:buClr>
              <a:buSzPts val="1200"/>
              <a:buFont typeface="Open Sans Medium"/>
              <a:buChar char="■"/>
              <a:defRPr sz="1200">
                <a:solidFill>
                  <a:schemeClr val="dk1"/>
                </a:solidFill>
                <a:latin typeface="Open Sans Medium"/>
                <a:ea typeface="Open Sans Medium"/>
                <a:cs typeface="Open Sans Medium"/>
                <a:sym typeface="Open Sans Medium"/>
              </a:defRPr>
            </a:lvl3pPr>
            <a:lvl4pPr marL="1828800" lvl="3" indent="-304800">
              <a:lnSpc>
                <a:spcPct val="115000"/>
              </a:lnSpc>
              <a:spcBef>
                <a:spcPts val="0"/>
              </a:spcBef>
              <a:spcAft>
                <a:spcPts val="0"/>
              </a:spcAft>
              <a:buClr>
                <a:schemeClr val="dk1"/>
              </a:buClr>
              <a:buSzPts val="1200"/>
              <a:buFont typeface="Open Sans Medium"/>
              <a:buChar char="●"/>
              <a:defRPr sz="1200">
                <a:solidFill>
                  <a:schemeClr val="dk1"/>
                </a:solidFill>
                <a:latin typeface="Open Sans Medium"/>
                <a:ea typeface="Open Sans Medium"/>
                <a:cs typeface="Open Sans Medium"/>
                <a:sym typeface="Open Sans Medium"/>
              </a:defRPr>
            </a:lvl4pPr>
            <a:lvl5pPr marL="2286000" lvl="4" indent="-304800">
              <a:lnSpc>
                <a:spcPct val="115000"/>
              </a:lnSpc>
              <a:spcBef>
                <a:spcPts val="0"/>
              </a:spcBef>
              <a:spcAft>
                <a:spcPts val="0"/>
              </a:spcAft>
              <a:buClr>
                <a:schemeClr val="dk1"/>
              </a:buClr>
              <a:buSzPts val="1200"/>
              <a:buFont typeface="Open Sans Medium"/>
              <a:buChar char="○"/>
              <a:defRPr sz="1200">
                <a:solidFill>
                  <a:schemeClr val="dk1"/>
                </a:solidFill>
                <a:latin typeface="Open Sans Medium"/>
                <a:ea typeface="Open Sans Medium"/>
                <a:cs typeface="Open Sans Medium"/>
                <a:sym typeface="Open Sans Medium"/>
              </a:defRPr>
            </a:lvl5pPr>
            <a:lvl6pPr marL="2743200" lvl="5" indent="-304800">
              <a:lnSpc>
                <a:spcPct val="115000"/>
              </a:lnSpc>
              <a:spcBef>
                <a:spcPts val="0"/>
              </a:spcBef>
              <a:spcAft>
                <a:spcPts val="0"/>
              </a:spcAft>
              <a:buClr>
                <a:schemeClr val="dk1"/>
              </a:buClr>
              <a:buSzPts val="1200"/>
              <a:buFont typeface="Open Sans Medium"/>
              <a:buChar char="■"/>
              <a:defRPr sz="1200">
                <a:solidFill>
                  <a:schemeClr val="dk1"/>
                </a:solidFill>
                <a:latin typeface="Open Sans Medium"/>
                <a:ea typeface="Open Sans Medium"/>
                <a:cs typeface="Open Sans Medium"/>
                <a:sym typeface="Open Sans Medium"/>
              </a:defRPr>
            </a:lvl6pPr>
            <a:lvl7pPr marL="3200400" lvl="6" indent="-304800">
              <a:lnSpc>
                <a:spcPct val="115000"/>
              </a:lnSpc>
              <a:spcBef>
                <a:spcPts val="0"/>
              </a:spcBef>
              <a:spcAft>
                <a:spcPts val="0"/>
              </a:spcAft>
              <a:buClr>
                <a:schemeClr val="dk1"/>
              </a:buClr>
              <a:buSzPts val="1200"/>
              <a:buFont typeface="Open Sans Medium"/>
              <a:buChar char="●"/>
              <a:defRPr sz="1200">
                <a:solidFill>
                  <a:schemeClr val="dk1"/>
                </a:solidFill>
                <a:latin typeface="Open Sans Medium"/>
                <a:ea typeface="Open Sans Medium"/>
                <a:cs typeface="Open Sans Medium"/>
                <a:sym typeface="Open Sans Medium"/>
              </a:defRPr>
            </a:lvl7pPr>
            <a:lvl8pPr marL="3657600" lvl="7" indent="-304800">
              <a:lnSpc>
                <a:spcPct val="115000"/>
              </a:lnSpc>
              <a:spcBef>
                <a:spcPts val="0"/>
              </a:spcBef>
              <a:spcAft>
                <a:spcPts val="0"/>
              </a:spcAft>
              <a:buClr>
                <a:schemeClr val="dk1"/>
              </a:buClr>
              <a:buSzPts val="1200"/>
              <a:buFont typeface="Open Sans Medium"/>
              <a:buChar char="○"/>
              <a:defRPr sz="1200">
                <a:solidFill>
                  <a:schemeClr val="dk1"/>
                </a:solidFill>
                <a:latin typeface="Open Sans Medium"/>
                <a:ea typeface="Open Sans Medium"/>
                <a:cs typeface="Open Sans Medium"/>
                <a:sym typeface="Open Sans Medium"/>
              </a:defRPr>
            </a:lvl8pPr>
            <a:lvl9pPr marL="4114800" lvl="8" indent="-304800">
              <a:lnSpc>
                <a:spcPct val="115000"/>
              </a:lnSpc>
              <a:spcBef>
                <a:spcPts val="0"/>
              </a:spcBef>
              <a:spcAft>
                <a:spcPts val="0"/>
              </a:spcAft>
              <a:buClr>
                <a:schemeClr val="dk1"/>
              </a:buClr>
              <a:buSzPts val="1200"/>
              <a:buFont typeface="Open Sans Medium"/>
              <a:buChar char="■"/>
              <a:defRPr sz="1200">
                <a:solidFill>
                  <a:schemeClr val="dk1"/>
                </a:solidFill>
                <a:latin typeface="Open Sans Medium"/>
                <a:ea typeface="Open Sans Medium"/>
                <a:cs typeface="Open Sans Medium"/>
                <a:sym typeface="Open Sans Medium"/>
              </a:defRPr>
            </a:lvl9pPr>
          </a:lstStyle>
          <a:p>
            <a:endParaRPr/>
          </a:p>
        </p:txBody>
      </p:sp>
      <p:sp>
        <p:nvSpPr>
          <p:cNvPr id="3" name="TextBox 2">
            <a:extLst>
              <a:ext uri="{FF2B5EF4-FFF2-40B4-BE49-F238E27FC236}">
                <a16:creationId xmlns:a16="http://schemas.microsoft.com/office/drawing/2014/main" id="{ABAA4F8E-7B43-5332-363B-9289C2F41332}"/>
              </a:ext>
            </a:extLst>
          </p:cNvPr>
          <p:cNvSpPr txBox="1"/>
          <p:nvPr userDrawn="1">
            <p:extLst>
              <p:ext uri="{1162E1C5-73C7-4A58-AE30-91384D911F3F}">
                <p184:classification xmlns:p184="http://schemas.microsoft.com/office/powerpoint/2018/4/main" val="ftr"/>
              </p:ext>
            </p:extLst>
          </p:nvPr>
        </p:nvSpPr>
        <p:spPr>
          <a:xfrm>
            <a:off x="190500" y="4815840"/>
            <a:ext cx="1857375" cy="137160"/>
          </a:xfrm>
          <a:prstGeom prst="rect">
            <a:avLst/>
          </a:prstGeom>
        </p:spPr>
        <p:txBody>
          <a:bodyPr horzOverflow="overflow" lIns="0" tIns="0" rIns="0" bIns="0">
            <a:spAutoFit/>
          </a:bodyPr>
          <a:lstStyle/>
          <a:p>
            <a:pPr algn="l"/>
            <a:r>
              <a:rPr lang="en-GB" sz="900">
                <a:solidFill>
                  <a:srgbClr val="0078D7"/>
                </a:solidFill>
                <a:latin typeface="Rockwell" panose="02060603020205020403" pitchFamily="18" charset="0"/>
              </a:rPr>
              <a:t>Information Classification: General</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checkwatt.se/batterirapporten"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5"/>
          <p:cNvPicPr preferRelativeResize="0"/>
          <p:nvPr/>
        </p:nvPicPr>
        <p:blipFill rotWithShape="1">
          <a:blip r:embed="rId3">
            <a:alphaModFix/>
          </a:blip>
          <a:srcRect l="7235" r="7635"/>
          <a:stretch/>
        </p:blipFill>
        <p:spPr>
          <a:xfrm>
            <a:off x="0" y="0"/>
            <a:ext cx="9144004" cy="5143502"/>
          </a:xfrm>
          <a:prstGeom prst="rect">
            <a:avLst/>
          </a:prstGeom>
          <a:noFill/>
          <a:ln>
            <a:noFill/>
          </a:ln>
        </p:spPr>
      </p:pic>
      <p:pic>
        <p:nvPicPr>
          <p:cNvPr id="262" name="Google Shape;262;p35"/>
          <p:cNvPicPr preferRelativeResize="0"/>
          <p:nvPr/>
        </p:nvPicPr>
        <p:blipFill>
          <a:blip r:embed="rId4">
            <a:alphaModFix/>
          </a:blip>
          <a:stretch>
            <a:fillRect/>
          </a:stretch>
        </p:blipFill>
        <p:spPr>
          <a:xfrm>
            <a:off x="1613500" y="1836750"/>
            <a:ext cx="5916999" cy="1183400"/>
          </a:xfrm>
          <a:prstGeom prst="rect">
            <a:avLst/>
          </a:prstGeom>
          <a:noFill/>
          <a:ln>
            <a:noFill/>
          </a:ln>
        </p:spPr>
      </p:pic>
      <p:sp>
        <p:nvSpPr>
          <p:cNvPr id="263" name="Google Shape;263;p35"/>
          <p:cNvSpPr txBox="1">
            <a:spLocks noGrp="1"/>
          </p:cNvSpPr>
          <p:nvPr>
            <p:ph type="body" idx="1"/>
          </p:nvPr>
        </p:nvSpPr>
        <p:spPr>
          <a:xfrm>
            <a:off x="1285875" y="3020150"/>
            <a:ext cx="6712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300">
                <a:latin typeface="Montserrat"/>
                <a:ea typeface="Montserrat"/>
                <a:cs typeface="Montserrat"/>
                <a:sym typeface="Montserrat"/>
              </a:rPr>
              <a:t>Battery Asset Management Summit Europe Rome 2024-12-03</a:t>
            </a: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4"/>
          <p:cNvSpPr txBox="1">
            <a:spLocks noGrp="1"/>
          </p:cNvSpPr>
          <p:nvPr>
            <p:ph type="title"/>
          </p:nvPr>
        </p:nvSpPr>
        <p:spPr>
          <a:xfrm>
            <a:off x="151875" y="324000"/>
            <a:ext cx="6613800" cy="48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Share of revenue per ancillary service</a:t>
            </a:r>
            <a:endParaRPr sz="2400"/>
          </a:p>
        </p:txBody>
      </p:sp>
      <p:sp>
        <p:nvSpPr>
          <p:cNvPr id="362" name="Google Shape;362;p44"/>
          <p:cNvSpPr txBox="1">
            <a:spLocks noGrp="1"/>
          </p:cNvSpPr>
          <p:nvPr>
            <p:ph type="title"/>
          </p:nvPr>
        </p:nvSpPr>
        <p:spPr>
          <a:xfrm>
            <a:off x="0" y="0"/>
            <a:ext cx="4444800" cy="44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0" i="1"/>
              <a:t>1 MW  /  2 MWh Nordic example</a:t>
            </a:r>
            <a:endParaRPr sz="2000" b="0" i="1"/>
          </a:p>
        </p:txBody>
      </p:sp>
      <p:pic>
        <p:nvPicPr>
          <p:cNvPr id="363" name="Google Shape;363;p44"/>
          <p:cNvPicPr preferRelativeResize="0"/>
          <p:nvPr/>
        </p:nvPicPr>
        <p:blipFill rotWithShape="1">
          <a:blip r:embed="rId3">
            <a:alphaModFix/>
          </a:blip>
          <a:srcRect/>
          <a:stretch/>
        </p:blipFill>
        <p:spPr>
          <a:xfrm>
            <a:off x="745113" y="639950"/>
            <a:ext cx="7653786" cy="40287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5"/>
          <p:cNvSpPr txBox="1">
            <a:spLocks noGrp="1"/>
          </p:cNvSpPr>
          <p:nvPr>
            <p:ph type="title"/>
          </p:nvPr>
        </p:nvSpPr>
        <p:spPr>
          <a:xfrm>
            <a:off x="454475" y="445025"/>
            <a:ext cx="8238300" cy="82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Dispatch optimization vs Individual Service - whole 12 month period</a:t>
            </a:r>
            <a:endParaRPr sz="1700"/>
          </a:p>
        </p:txBody>
      </p:sp>
      <p:pic>
        <p:nvPicPr>
          <p:cNvPr id="369" name="Google Shape;369;p45"/>
          <p:cNvPicPr preferRelativeResize="0"/>
          <p:nvPr/>
        </p:nvPicPr>
        <p:blipFill rotWithShape="1">
          <a:blip r:embed="rId3">
            <a:alphaModFix/>
          </a:blip>
          <a:srcRect/>
          <a:stretch/>
        </p:blipFill>
        <p:spPr>
          <a:xfrm>
            <a:off x="1174225" y="810050"/>
            <a:ext cx="6798802" cy="3824349"/>
          </a:xfrm>
          <a:prstGeom prst="rect">
            <a:avLst/>
          </a:prstGeom>
          <a:noFill/>
          <a:ln>
            <a:noFill/>
          </a:ln>
        </p:spPr>
      </p:pic>
      <p:sp>
        <p:nvSpPr>
          <p:cNvPr id="370" name="Google Shape;370;p45"/>
          <p:cNvSpPr txBox="1">
            <a:spLocks noGrp="1"/>
          </p:cNvSpPr>
          <p:nvPr>
            <p:ph type="title"/>
          </p:nvPr>
        </p:nvSpPr>
        <p:spPr>
          <a:xfrm>
            <a:off x="0" y="0"/>
            <a:ext cx="4444800" cy="44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0" i="1"/>
              <a:t>1 MW  /  2 MWh Nordic example</a:t>
            </a:r>
            <a:endParaRPr sz="2000" b="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6"/>
          <p:cNvPicPr preferRelativeResize="0"/>
          <p:nvPr/>
        </p:nvPicPr>
        <p:blipFill>
          <a:blip r:embed="rId3">
            <a:alphaModFix/>
          </a:blip>
          <a:stretch>
            <a:fillRect/>
          </a:stretch>
        </p:blipFill>
        <p:spPr>
          <a:xfrm>
            <a:off x="1639600" y="831925"/>
            <a:ext cx="5864801" cy="3659773"/>
          </a:xfrm>
          <a:prstGeom prst="rect">
            <a:avLst/>
          </a:prstGeom>
          <a:noFill/>
          <a:ln>
            <a:noFill/>
          </a:ln>
        </p:spPr>
      </p:pic>
      <p:sp>
        <p:nvSpPr>
          <p:cNvPr id="376" name="Google Shape;376;p46"/>
          <p:cNvSpPr txBox="1">
            <a:spLocks noGrp="1"/>
          </p:cNvSpPr>
          <p:nvPr>
            <p:ph type="title"/>
          </p:nvPr>
        </p:nvSpPr>
        <p:spPr>
          <a:xfrm>
            <a:off x="720000" y="2012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i="1"/>
              <a:t>Additional factors to consider</a:t>
            </a:r>
            <a:endParaRPr b="0" i="1"/>
          </a:p>
          <a:p>
            <a:pPr marL="0" lvl="0" indent="0" algn="l" rtl="0">
              <a:spcBef>
                <a:spcPts val="0"/>
              </a:spcBef>
              <a:spcAft>
                <a:spcPts val="0"/>
              </a:spcAft>
              <a:buNone/>
            </a:pPr>
            <a:r>
              <a:rPr lang="en"/>
              <a:t>1. TSOs are increasing demand</a:t>
            </a:r>
            <a:endParaRPr/>
          </a:p>
        </p:txBody>
      </p:sp>
      <p:sp>
        <p:nvSpPr>
          <p:cNvPr id="377" name="Google Shape;377;p46"/>
          <p:cNvSpPr txBox="1"/>
          <p:nvPr/>
        </p:nvSpPr>
        <p:spPr>
          <a:xfrm>
            <a:off x="720000" y="4738500"/>
            <a:ext cx="4425000" cy="4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6"/>
                </a:solidFill>
                <a:latin typeface="Montserrat"/>
                <a:ea typeface="Montserrat"/>
                <a:cs typeface="Montserrat"/>
                <a:sym typeface="Montserrat"/>
              </a:rPr>
              <a:t>Source: </a:t>
            </a:r>
            <a:r>
              <a:rPr lang="en" u="sng">
                <a:solidFill>
                  <a:schemeClr val="accent6"/>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https://checkwatt.se/batterirapporten</a:t>
            </a:r>
            <a:r>
              <a:rPr lang="en">
                <a:solidFill>
                  <a:schemeClr val="accent6"/>
                </a:solidFill>
                <a:latin typeface="Montserrat"/>
                <a:ea typeface="Montserrat"/>
                <a:cs typeface="Montserrat"/>
                <a:sym typeface="Montserrat"/>
              </a:rPr>
              <a:t> </a:t>
            </a:r>
            <a:endParaRPr>
              <a:solidFill>
                <a:schemeClr val="accent6"/>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7"/>
          <p:cNvSpPr txBox="1">
            <a:spLocks noGrp="1"/>
          </p:cNvSpPr>
          <p:nvPr>
            <p:ph type="title"/>
          </p:nvPr>
        </p:nvSpPr>
        <p:spPr>
          <a:xfrm>
            <a:off x="192375" y="131550"/>
            <a:ext cx="6397200" cy="126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b="0" i="1"/>
              <a:t>Additional factors to consider</a:t>
            </a:r>
            <a:endParaRPr b="0" i="1"/>
          </a:p>
          <a:p>
            <a:pPr marL="0" lvl="0" indent="0" algn="l" rtl="0">
              <a:spcBef>
                <a:spcPts val="0"/>
              </a:spcBef>
              <a:spcAft>
                <a:spcPts val="0"/>
              </a:spcAft>
              <a:buNone/>
            </a:pPr>
            <a:r>
              <a:rPr lang="en"/>
              <a:t>2. ‘Flow-based’ brings the Nordics closer to continental Europe</a:t>
            </a:r>
            <a:endParaRPr/>
          </a:p>
        </p:txBody>
      </p:sp>
      <p:sp>
        <p:nvSpPr>
          <p:cNvPr id="383" name="Google Shape;383;p47"/>
          <p:cNvSpPr txBox="1">
            <a:spLocks noGrp="1"/>
          </p:cNvSpPr>
          <p:nvPr>
            <p:ph type="body" idx="1"/>
          </p:nvPr>
        </p:nvSpPr>
        <p:spPr>
          <a:xfrm>
            <a:off x="192375" y="1538825"/>
            <a:ext cx="6165600" cy="367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Montserrat"/>
                <a:ea typeface="Montserrat"/>
                <a:cs typeface="Montserrat"/>
                <a:sym typeface="Montserrat"/>
              </a:rPr>
              <a:t>Flow-based capacity calculation introduced end of October 2024 means more transmission grid capacity for energy trading and less remaining Available Transfer Capacity (ATC) for exchange of balancing energy which gives an increase of local FRR procurement. </a:t>
            </a:r>
            <a:endParaRPr sz="1600">
              <a:latin typeface="Montserrat"/>
              <a:ea typeface="Montserrat"/>
              <a:cs typeface="Montserrat"/>
              <a:sym typeface="Montserrat"/>
            </a:endParaRPr>
          </a:p>
          <a:p>
            <a:pPr marL="0" lvl="0" indent="0" algn="l" rtl="0">
              <a:spcBef>
                <a:spcPts val="0"/>
              </a:spcBef>
              <a:spcAft>
                <a:spcPts val="0"/>
              </a:spcAft>
              <a:buNone/>
            </a:pPr>
            <a:r>
              <a:rPr lang="en" sz="1600">
                <a:latin typeface="Montserrat"/>
                <a:ea typeface="Montserrat"/>
                <a:cs typeface="Montserrat"/>
                <a:sym typeface="Montserrat"/>
              </a:rPr>
              <a:t>The Transmission System Operator (TSO) can however reserve ATC prior DA (e.g. mFRR CM).</a:t>
            </a:r>
            <a:endParaRPr sz="1600">
              <a:latin typeface="Montserrat"/>
              <a:ea typeface="Montserrat"/>
              <a:cs typeface="Montserrat"/>
              <a:sym typeface="Montserrat"/>
            </a:endParaRPr>
          </a:p>
          <a:p>
            <a:pPr marL="0" lvl="0" indent="0" algn="l" rtl="0">
              <a:spcBef>
                <a:spcPts val="0"/>
              </a:spcBef>
              <a:spcAft>
                <a:spcPts val="0"/>
              </a:spcAft>
              <a:buNone/>
            </a:pPr>
            <a:r>
              <a:rPr lang="en" sz="1600">
                <a:latin typeface="Montserrat"/>
                <a:ea typeface="Montserrat"/>
                <a:cs typeface="Montserrat"/>
                <a:sym typeface="Montserrat"/>
              </a:rPr>
              <a:t>More trading across price bidding areas means an increased import of energy price volatility from northern continental Europe.</a:t>
            </a:r>
            <a:endParaRPr>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CheckWatt AI </a:t>
            </a:r>
            <a:endParaRPr/>
          </a:p>
          <a:p>
            <a:pPr marL="0" lvl="0" indent="0" algn="l" rtl="0">
              <a:spcBef>
                <a:spcPts val="0"/>
              </a:spcBef>
              <a:spcAft>
                <a:spcPts val="0"/>
              </a:spcAft>
              <a:buNone/>
            </a:pPr>
            <a:r>
              <a:rPr lang="en" sz="1800" b="0">
                <a:latin typeface="Open Sans"/>
                <a:ea typeface="Open Sans"/>
                <a:cs typeface="Open Sans"/>
                <a:sym typeface="Open Sans"/>
              </a:rPr>
              <a:t>Combine behind-the-meter EMS with VPP services </a:t>
            </a:r>
            <a:endParaRPr sz="1800" b="0">
              <a:latin typeface="Open Sans"/>
              <a:ea typeface="Open Sans"/>
              <a:cs typeface="Open Sans"/>
              <a:sym typeface="Open Sans"/>
            </a:endParaRPr>
          </a:p>
        </p:txBody>
      </p:sp>
      <p:pic>
        <p:nvPicPr>
          <p:cNvPr id="389" name="Google Shape;389;p48"/>
          <p:cNvPicPr preferRelativeResize="0"/>
          <p:nvPr/>
        </p:nvPicPr>
        <p:blipFill>
          <a:blip r:embed="rId3">
            <a:alphaModFix/>
          </a:blip>
          <a:stretch>
            <a:fillRect/>
          </a:stretch>
        </p:blipFill>
        <p:spPr>
          <a:xfrm>
            <a:off x="311700" y="1134425"/>
            <a:ext cx="6431251" cy="3256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49"/>
          <p:cNvPicPr preferRelativeResize="0"/>
          <p:nvPr/>
        </p:nvPicPr>
        <p:blipFill>
          <a:blip r:embed="rId3">
            <a:alphaModFix/>
          </a:blip>
          <a:stretch>
            <a:fillRect/>
          </a:stretch>
        </p:blipFill>
        <p:spPr>
          <a:xfrm>
            <a:off x="0" y="1133750"/>
            <a:ext cx="5118550" cy="3133538"/>
          </a:xfrm>
          <a:prstGeom prst="rect">
            <a:avLst/>
          </a:prstGeom>
          <a:noFill/>
          <a:ln>
            <a:noFill/>
          </a:ln>
        </p:spPr>
      </p:pic>
      <p:sp>
        <p:nvSpPr>
          <p:cNvPr id="395" name="Google Shape;395;p49"/>
          <p:cNvSpPr txBox="1"/>
          <p:nvPr/>
        </p:nvSpPr>
        <p:spPr>
          <a:xfrm>
            <a:off x="5118550" y="1164225"/>
            <a:ext cx="4016400" cy="33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Montserrat"/>
                <a:ea typeface="Montserrat"/>
                <a:cs typeface="Montserrat"/>
                <a:sym typeface="Montserrat"/>
              </a:rPr>
              <a:t>Consumption, electricity is to replace:</a:t>
            </a:r>
            <a:endParaRPr sz="1700">
              <a:solidFill>
                <a:schemeClr val="dk1"/>
              </a:solidFill>
              <a:latin typeface="Montserrat"/>
              <a:ea typeface="Montserrat"/>
              <a:cs typeface="Montserrat"/>
              <a:sym typeface="Montserrat"/>
            </a:endParaRPr>
          </a:p>
          <a:p>
            <a:pPr marL="457200" lvl="0" indent="-336550" algn="l" rtl="0">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Gas heating</a:t>
            </a:r>
            <a:endParaRPr sz="1700">
              <a:solidFill>
                <a:schemeClr val="dk1"/>
              </a:solidFill>
              <a:latin typeface="Montserrat"/>
              <a:ea typeface="Montserrat"/>
              <a:cs typeface="Montserrat"/>
              <a:sym typeface="Montserrat"/>
            </a:endParaRPr>
          </a:p>
          <a:p>
            <a:pPr marL="457200" lvl="0" indent="-336550" algn="l" rtl="0">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Petrol Cars with EV</a:t>
            </a:r>
            <a:endParaRPr sz="1700">
              <a:solidFill>
                <a:schemeClr val="dk1"/>
              </a:solidFill>
              <a:latin typeface="Montserrat"/>
              <a:ea typeface="Montserrat"/>
              <a:cs typeface="Montserrat"/>
              <a:sym typeface="Montserrat"/>
            </a:endParaRPr>
          </a:p>
          <a:p>
            <a:pPr marL="457200" lvl="0" indent="-336550" algn="l" rtl="0">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Fossil based public transport</a:t>
            </a:r>
            <a:endParaRPr sz="1700">
              <a:solidFill>
                <a:schemeClr val="dk1"/>
              </a:solidFill>
              <a:latin typeface="Montserrat"/>
              <a:ea typeface="Montserrat"/>
              <a:cs typeface="Montserrat"/>
              <a:sym typeface="Montserrat"/>
            </a:endParaRPr>
          </a:p>
          <a:p>
            <a:pPr marL="457200" lvl="0" indent="-336550" algn="l" rtl="0">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Fossil fuels in industry</a:t>
            </a: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700">
                <a:solidFill>
                  <a:schemeClr val="dk1"/>
                </a:solidFill>
                <a:latin typeface="Montserrat"/>
                <a:ea typeface="Montserrat"/>
                <a:cs typeface="Montserrat"/>
                <a:sym typeface="Montserrat"/>
              </a:rPr>
              <a:t>Production, make space for new capacity in renewables:</a:t>
            </a:r>
            <a:endParaRPr sz="1700">
              <a:solidFill>
                <a:schemeClr val="dk1"/>
              </a:solidFill>
              <a:latin typeface="Montserrat"/>
              <a:ea typeface="Montserrat"/>
              <a:cs typeface="Montserrat"/>
              <a:sym typeface="Montserrat"/>
            </a:endParaRPr>
          </a:p>
          <a:p>
            <a:pPr marL="457200" lvl="0" indent="-336550" algn="l" rtl="0">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Solar PV</a:t>
            </a:r>
            <a:endParaRPr sz="1700">
              <a:solidFill>
                <a:schemeClr val="dk1"/>
              </a:solidFill>
              <a:latin typeface="Montserrat"/>
              <a:ea typeface="Montserrat"/>
              <a:cs typeface="Montserrat"/>
              <a:sym typeface="Montserrat"/>
            </a:endParaRPr>
          </a:p>
          <a:p>
            <a:pPr marL="457200" lvl="0" indent="-336550" algn="l" rtl="0">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Wind power</a:t>
            </a:r>
            <a:endParaRPr sz="1700">
              <a:solidFill>
                <a:schemeClr val="dk1"/>
              </a:solidFill>
              <a:latin typeface="Montserrat"/>
              <a:ea typeface="Montserrat"/>
              <a:cs typeface="Montserrat"/>
              <a:sym typeface="Montserrat"/>
            </a:endParaRPr>
          </a:p>
        </p:txBody>
      </p:sp>
      <p:sp>
        <p:nvSpPr>
          <p:cNvPr id="396" name="Google Shape;396;p49"/>
          <p:cNvSpPr txBox="1">
            <a:spLocks noGrp="1"/>
          </p:cNvSpPr>
          <p:nvPr>
            <p:ph type="subTitle" idx="4294967295"/>
          </p:nvPr>
        </p:nvSpPr>
        <p:spPr>
          <a:xfrm>
            <a:off x="342250" y="702375"/>
            <a:ext cx="8452200" cy="25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Montserrat Medium"/>
                <a:ea typeface="Montserrat Medium"/>
                <a:cs typeface="Montserrat Medium"/>
                <a:sym typeface="Montserrat Medium"/>
              </a:rPr>
              <a:t>Local Flex Markets - Electrifying the society puts extremely high demand on distribution grids</a:t>
            </a:r>
            <a:endParaRPr sz="1300">
              <a:latin typeface="Montserrat Medium"/>
              <a:ea typeface="Montserrat Medium"/>
              <a:cs typeface="Montserrat Medium"/>
              <a:sym typeface="Montserrat Medium"/>
            </a:endParaRPr>
          </a:p>
        </p:txBody>
      </p:sp>
      <p:sp>
        <p:nvSpPr>
          <p:cNvPr id="397" name="Google Shape;397;p49"/>
          <p:cNvSpPr txBox="1">
            <a:spLocks noGrp="1"/>
          </p:cNvSpPr>
          <p:nvPr>
            <p:ph type="title"/>
          </p:nvPr>
        </p:nvSpPr>
        <p:spPr>
          <a:xfrm>
            <a:off x="342250" y="239850"/>
            <a:ext cx="6340200" cy="41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Energy Services from batteries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0"/>
          <p:cNvSpPr txBox="1">
            <a:spLocks noGrp="1"/>
          </p:cNvSpPr>
          <p:nvPr>
            <p:ph type="subTitle" idx="4294967295"/>
          </p:nvPr>
        </p:nvSpPr>
        <p:spPr>
          <a:xfrm>
            <a:off x="342250" y="543670"/>
            <a:ext cx="8452200" cy="403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700"/>
              <a:buFont typeface="Arial"/>
              <a:buNone/>
            </a:pPr>
            <a:r>
              <a:rPr lang="en" sz="1600">
                <a:solidFill>
                  <a:srgbClr val="000000"/>
                </a:solidFill>
                <a:latin typeface="Montserrat"/>
                <a:ea typeface="Montserrat"/>
                <a:cs typeface="Montserrat"/>
                <a:sym typeface="Montserrat"/>
              </a:rPr>
              <a:t>DSO: Göteborg Energi Nät AB</a:t>
            </a:r>
            <a:endParaRPr sz="1600">
              <a:solidFill>
                <a:srgbClr val="000000"/>
              </a:solidFill>
              <a:latin typeface="Montserrat"/>
              <a:ea typeface="Montserrat"/>
              <a:cs typeface="Montserrat"/>
              <a:sym typeface="Montserrat"/>
            </a:endParaRPr>
          </a:p>
          <a:p>
            <a:pPr marL="0" lvl="0" indent="0" algn="l" rtl="0">
              <a:spcBef>
                <a:spcPts val="0"/>
              </a:spcBef>
              <a:spcAft>
                <a:spcPts val="0"/>
              </a:spcAft>
              <a:buNone/>
            </a:pPr>
            <a:endParaRPr/>
          </a:p>
        </p:txBody>
      </p:sp>
      <p:sp>
        <p:nvSpPr>
          <p:cNvPr id="403" name="Google Shape;403;p50"/>
          <p:cNvSpPr txBox="1">
            <a:spLocks noGrp="1"/>
          </p:cNvSpPr>
          <p:nvPr>
            <p:ph type="title"/>
          </p:nvPr>
        </p:nvSpPr>
        <p:spPr>
          <a:xfrm>
            <a:off x="342250" y="81145"/>
            <a:ext cx="7545900" cy="58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Power demand Gothenburg</a:t>
            </a:r>
            <a:endParaRPr/>
          </a:p>
        </p:txBody>
      </p:sp>
      <p:pic>
        <p:nvPicPr>
          <p:cNvPr id="404" name="Google Shape;404;p50"/>
          <p:cNvPicPr preferRelativeResize="0"/>
          <p:nvPr/>
        </p:nvPicPr>
        <p:blipFill>
          <a:blip r:embed="rId3">
            <a:alphaModFix/>
          </a:blip>
          <a:stretch>
            <a:fillRect/>
          </a:stretch>
        </p:blipFill>
        <p:spPr>
          <a:xfrm>
            <a:off x="751063" y="794470"/>
            <a:ext cx="7641871" cy="38918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txBox="1">
            <a:spLocks noGrp="1"/>
          </p:cNvSpPr>
          <p:nvPr>
            <p:ph type="title"/>
          </p:nvPr>
        </p:nvSpPr>
        <p:spPr>
          <a:xfrm>
            <a:off x="342250" y="239850"/>
            <a:ext cx="6127500" cy="41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What does CheckWatt offer?</a:t>
            </a:r>
            <a:endParaRPr sz="2800"/>
          </a:p>
          <a:p>
            <a:pPr marL="0" lvl="0" indent="0" algn="l" rtl="0">
              <a:spcBef>
                <a:spcPts val="0"/>
              </a:spcBef>
              <a:spcAft>
                <a:spcPts val="0"/>
              </a:spcAft>
              <a:buNone/>
            </a:pPr>
            <a:endParaRPr/>
          </a:p>
        </p:txBody>
      </p:sp>
      <p:pic>
        <p:nvPicPr>
          <p:cNvPr id="269" name="Google Shape;269;p36"/>
          <p:cNvPicPr preferRelativeResize="0">
            <a:picLocks noGrp="1"/>
          </p:cNvPicPr>
          <p:nvPr>
            <p:ph type="pic" idx="2"/>
          </p:nvPr>
        </p:nvPicPr>
        <p:blipFill rotWithShape="1">
          <a:blip r:embed="rId3">
            <a:alphaModFix/>
          </a:blip>
          <a:srcRect t="69" b="69"/>
          <a:stretch/>
        </p:blipFill>
        <p:spPr>
          <a:xfrm>
            <a:off x="4585150" y="0"/>
            <a:ext cx="4558801" cy="5042999"/>
          </a:xfrm>
          <a:prstGeom prst="rect">
            <a:avLst/>
          </a:prstGeom>
        </p:spPr>
      </p:pic>
      <p:sp>
        <p:nvSpPr>
          <p:cNvPr id="270" name="Google Shape;270;p36"/>
          <p:cNvSpPr txBox="1">
            <a:spLocks noGrp="1"/>
          </p:cNvSpPr>
          <p:nvPr>
            <p:ph type="subTitle" idx="3"/>
          </p:nvPr>
        </p:nvSpPr>
        <p:spPr>
          <a:xfrm>
            <a:off x="342250" y="870750"/>
            <a:ext cx="4216200" cy="311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CheckWatt enables a 100% renewable energy system </a:t>
            </a:r>
            <a:br>
              <a:rPr lang="en" sz="1700"/>
            </a:br>
            <a:r>
              <a:rPr lang="en" sz="1700"/>
              <a:t>through measurement, analysis, visualization and control.</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b="0">
                <a:latin typeface="Open Sans Medium"/>
                <a:ea typeface="Open Sans Medium"/>
                <a:cs typeface="Open Sans Medium"/>
                <a:sym typeface="Open Sans Medium"/>
              </a:rPr>
              <a:t>Every household and every company wants to be part of and contribute to a stable, resilient energy system based on renewable electricity generation affordable to everyone.</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a:spLocks noGrp="1"/>
          </p:cNvSpPr>
          <p:nvPr>
            <p:ph type="body" idx="1"/>
          </p:nvPr>
        </p:nvSpPr>
        <p:spPr>
          <a:xfrm>
            <a:off x="342250" y="919175"/>
            <a:ext cx="2742900" cy="358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CheckWatts Virtual Power Plant (VPP) solution and control unit enables flexible energy resources to deliver a wide range of services. Our unique solution not only support different assets but has the capability to combine several different assets and services at the same time or at different times during the day.</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many possibilities and with CheckWatt expertise we find the combination of services that brings the best value.</a:t>
            </a:r>
            <a:endParaRPr/>
          </a:p>
        </p:txBody>
      </p:sp>
      <p:sp>
        <p:nvSpPr>
          <p:cNvPr id="276" name="Google Shape;276;p37"/>
          <p:cNvSpPr txBox="1">
            <a:spLocks noGrp="1"/>
          </p:cNvSpPr>
          <p:nvPr>
            <p:ph type="title"/>
          </p:nvPr>
        </p:nvSpPr>
        <p:spPr>
          <a:xfrm>
            <a:off x="342250" y="239850"/>
            <a:ext cx="8355000" cy="41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Services for flexible energy resources</a:t>
            </a:r>
            <a:endParaRPr sz="2800"/>
          </a:p>
          <a:p>
            <a:pPr marL="0" lvl="0" indent="0" algn="l" rtl="0">
              <a:spcBef>
                <a:spcPts val="0"/>
              </a:spcBef>
              <a:spcAft>
                <a:spcPts val="0"/>
              </a:spcAft>
              <a:buNone/>
            </a:pPr>
            <a:endParaRPr/>
          </a:p>
        </p:txBody>
      </p:sp>
      <p:sp>
        <p:nvSpPr>
          <p:cNvPr id="277" name="Google Shape;277;p37"/>
          <p:cNvSpPr txBox="1">
            <a:spLocks noGrp="1"/>
          </p:cNvSpPr>
          <p:nvPr>
            <p:ph type="body" idx="2"/>
          </p:nvPr>
        </p:nvSpPr>
        <p:spPr>
          <a:xfrm>
            <a:off x="3172513" y="919175"/>
            <a:ext cx="2742900" cy="369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examples</a:t>
            </a:r>
            <a:endParaRPr/>
          </a:p>
          <a:p>
            <a:pPr marL="457200" lvl="0" indent="-304800" algn="l" rtl="0">
              <a:spcBef>
                <a:spcPts val="0"/>
              </a:spcBef>
              <a:spcAft>
                <a:spcPts val="0"/>
              </a:spcAft>
              <a:buSzPts val="1200"/>
              <a:buChar char="●"/>
            </a:pPr>
            <a:r>
              <a:rPr lang="en"/>
              <a:t>Deliver grid ancillary frequency stabilization services with your BESS, EV charger or solar PV</a:t>
            </a:r>
            <a:endParaRPr/>
          </a:p>
          <a:p>
            <a:pPr marL="457200" lvl="0" indent="-304800" algn="l" rtl="0">
              <a:spcBef>
                <a:spcPts val="0"/>
              </a:spcBef>
              <a:spcAft>
                <a:spcPts val="0"/>
              </a:spcAft>
              <a:buSzPts val="1200"/>
              <a:buChar char="●"/>
            </a:pPr>
            <a:r>
              <a:rPr lang="en"/>
              <a:t>Store excess solar PV production to your BESS and use or sell later. </a:t>
            </a:r>
            <a:endParaRPr/>
          </a:p>
          <a:p>
            <a:pPr marL="457200" lvl="0" indent="-304800" algn="l" rtl="0">
              <a:spcBef>
                <a:spcPts val="0"/>
              </a:spcBef>
              <a:spcAft>
                <a:spcPts val="0"/>
              </a:spcAft>
              <a:buSzPts val="1200"/>
              <a:buChar char="●"/>
            </a:pPr>
            <a:r>
              <a:rPr lang="en"/>
              <a:t>Enable a number of DERs to function jointly and synchronized  in a microgrid.</a:t>
            </a:r>
            <a:endParaRPr/>
          </a:p>
          <a:p>
            <a:pPr marL="457200" lvl="0" indent="-304800" algn="l" rtl="0">
              <a:spcBef>
                <a:spcPts val="0"/>
              </a:spcBef>
              <a:spcAft>
                <a:spcPts val="0"/>
              </a:spcAft>
              <a:buSzPts val="1200"/>
              <a:buChar char="●"/>
            </a:pPr>
            <a:r>
              <a:rPr lang="en"/>
              <a:t>Use you BESS to get increased available power for you business at peak consumption hours. </a:t>
            </a:r>
            <a:endParaRPr/>
          </a:p>
        </p:txBody>
      </p:sp>
      <p:pic>
        <p:nvPicPr>
          <p:cNvPr id="278" name="Google Shape;278;p37"/>
          <p:cNvPicPr preferRelativeResize="0">
            <a:picLocks noGrp="1"/>
          </p:cNvPicPr>
          <p:nvPr>
            <p:ph type="pic" idx="3"/>
          </p:nvPr>
        </p:nvPicPr>
        <p:blipFill rotWithShape="1">
          <a:blip r:embed="rId3">
            <a:alphaModFix/>
          </a:blip>
          <a:srcRect l="-2425" t="-25076" r="-3946" b="-13851"/>
          <a:stretch/>
        </p:blipFill>
        <p:spPr>
          <a:xfrm>
            <a:off x="6002776" y="0"/>
            <a:ext cx="3123173" cy="46151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722376" y="445025"/>
            <a:ext cx="7708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Portfolio</a:t>
            </a:r>
            <a:endParaRPr/>
          </a:p>
        </p:txBody>
      </p:sp>
      <p:pic>
        <p:nvPicPr>
          <p:cNvPr id="284" name="Google Shape;284;p38"/>
          <p:cNvPicPr preferRelativeResize="0"/>
          <p:nvPr/>
        </p:nvPicPr>
        <p:blipFill rotWithShape="1">
          <a:blip r:embed="rId3">
            <a:alphaModFix/>
          </a:blip>
          <a:srcRect l="19" r="29"/>
          <a:stretch/>
        </p:blipFill>
        <p:spPr>
          <a:xfrm>
            <a:off x="456775" y="1043075"/>
            <a:ext cx="2743200" cy="2743200"/>
          </a:xfrm>
          <a:prstGeom prst="rect">
            <a:avLst/>
          </a:prstGeom>
          <a:noFill/>
          <a:ln>
            <a:noFill/>
          </a:ln>
        </p:spPr>
      </p:pic>
      <p:pic>
        <p:nvPicPr>
          <p:cNvPr id="285" name="Google Shape;285;p38"/>
          <p:cNvPicPr preferRelativeResize="0"/>
          <p:nvPr/>
        </p:nvPicPr>
        <p:blipFill>
          <a:blip r:embed="rId4">
            <a:alphaModFix/>
          </a:blip>
          <a:stretch>
            <a:fillRect/>
          </a:stretch>
        </p:blipFill>
        <p:spPr>
          <a:xfrm>
            <a:off x="5944925" y="147100"/>
            <a:ext cx="2743201" cy="2743201"/>
          </a:xfrm>
          <a:prstGeom prst="rect">
            <a:avLst/>
          </a:prstGeom>
          <a:noFill/>
          <a:ln>
            <a:noFill/>
          </a:ln>
        </p:spPr>
      </p:pic>
      <p:pic>
        <p:nvPicPr>
          <p:cNvPr id="286" name="Google Shape;286;p38"/>
          <p:cNvPicPr preferRelativeResize="0"/>
          <p:nvPr/>
        </p:nvPicPr>
        <p:blipFill>
          <a:blip r:embed="rId5">
            <a:alphaModFix/>
          </a:blip>
          <a:stretch>
            <a:fillRect/>
          </a:stretch>
        </p:blipFill>
        <p:spPr>
          <a:xfrm>
            <a:off x="2286158" y="178074"/>
            <a:ext cx="2743201" cy="2743200"/>
          </a:xfrm>
          <a:prstGeom prst="rect">
            <a:avLst/>
          </a:prstGeom>
          <a:noFill/>
          <a:ln>
            <a:noFill/>
          </a:ln>
        </p:spPr>
      </p:pic>
      <p:pic>
        <p:nvPicPr>
          <p:cNvPr id="287" name="Google Shape;287;p38"/>
          <p:cNvPicPr preferRelativeResize="0"/>
          <p:nvPr/>
        </p:nvPicPr>
        <p:blipFill>
          <a:blip r:embed="rId6">
            <a:alphaModFix/>
          </a:blip>
          <a:stretch>
            <a:fillRect/>
          </a:stretch>
        </p:blipFill>
        <p:spPr>
          <a:xfrm>
            <a:off x="4115542" y="989125"/>
            <a:ext cx="2743200" cy="2743201"/>
          </a:xfrm>
          <a:prstGeom prst="rect">
            <a:avLst/>
          </a:prstGeom>
          <a:noFill/>
          <a:ln>
            <a:noFill/>
          </a:ln>
        </p:spPr>
      </p:pic>
      <p:sp>
        <p:nvSpPr>
          <p:cNvPr id="288" name="Google Shape;288;p38"/>
          <p:cNvSpPr txBox="1"/>
          <p:nvPr/>
        </p:nvSpPr>
        <p:spPr>
          <a:xfrm>
            <a:off x="1352275" y="3486875"/>
            <a:ext cx="952200" cy="29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Montserrat"/>
                <a:ea typeface="Montserrat"/>
                <a:cs typeface="Montserrat"/>
                <a:sym typeface="Montserrat"/>
              </a:rPr>
              <a:t>1000 MW</a:t>
            </a:r>
            <a:endParaRPr sz="1200" b="1">
              <a:solidFill>
                <a:schemeClr val="dk1"/>
              </a:solidFill>
              <a:latin typeface="Montserrat"/>
              <a:ea typeface="Montserrat"/>
              <a:cs typeface="Montserrat"/>
              <a:sym typeface="Montserrat"/>
            </a:endParaRPr>
          </a:p>
        </p:txBody>
      </p:sp>
      <p:sp>
        <p:nvSpPr>
          <p:cNvPr id="289" name="Google Shape;289;p38"/>
          <p:cNvSpPr txBox="1"/>
          <p:nvPr/>
        </p:nvSpPr>
        <p:spPr>
          <a:xfrm>
            <a:off x="3187767" y="2621875"/>
            <a:ext cx="952200" cy="29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Montserrat"/>
                <a:ea typeface="Montserrat"/>
                <a:cs typeface="Montserrat"/>
                <a:sym typeface="Montserrat"/>
              </a:rPr>
              <a:t>300 MW</a:t>
            </a:r>
            <a:endParaRPr sz="1200" b="1">
              <a:solidFill>
                <a:schemeClr val="dk1"/>
              </a:solidFill>
              <a:latin typeface="Montserrat"/>
              <a:ea typeface="Montserrat"/>
              <a:cs typeface="Montserrat"/>
              <a:sym typeface="Montserrat"/>
            </a:endParaRPr>
          </a:p>
        </p:txBody>
      </p:sp>
      <p:sp>
        <p:nvSpPr>
          <p:cNvPr id="290" name="Google Shape;290;p38"/>
          <p:cNvSpPr txBox="1"/>
          <p:nvPr/>
        </p:nvSpPr>
        <p:spPr>
          <a:xfrm>
            <a:off x="5023258" y="3432925"/>
            <a:ext cx="952200" cy="29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Montserrat"/>
                <a:ea typeface="Montserrat"/>
                <a:cs typeface="Montserrat"/>
                <a:sym typeface="Montserrat"/>
              </a:rPr>
              <a:t>250 MW</a:t>
            </a:r>
            <a:endParaRPr sz="1200" b="1">
              <a:solidFill>
                <a:schemeClr val="dk1"/>
              </a:solidFill>
              <a:latin typeface="Montserrat"/>
              <a:ea typeface="Montserrat"/>
              <a:cs typeface="Montserrat"/>
              <a:sym typeface="Montserrat"/>
            </a:endParaRPr>
          </a:p>
        </p:txBody>
      </p:sp>
      <p:sp>
        <p:nvSpPr>
          <p:cNvPr id="291" name="Google Shape;291;p38"/>
          <p:cNvSpPr txBox="1"/>
          <p:nvPr/>
        </p:nvSpPr>
        <p:spPr>
          <a:xfrm>
            <a:off x="6848605" y="2597225"/>
            <a:ext cx="952200" cy="29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Montserrat"/>
                <a:ea typeface="Montserrat"/>
                <a:cs typeface="Montserrat"/>
                <a:sym typeface="Montserrat"/>
              </a:rPr>
              <a:t>15 MW</a:t>
            </a:r>
            <a:endParaRPr sz="1200" b="1">
              <a:solidFill>
                <a:schemeClr val="dk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9"/>
          <p:cNvSpPr txBox="1">
            <a:spLocks noGrp="1"/>
          </p:cNvSpPr>
          <p:nvPr>
            <p:ph type="title"/>
          </p:nvPr>
        </p:nvSpPr>
        <p:spPr>
          <a:xfrm>
            <a:off x="3456432" y="352025"/>
            <a:ext cx="6586800" cy="1281000"/>
          </a:xfrm>
          <a:prstGeom prst="rect">
            <a:avLst/>
          </a:prstGeom>
        </p:spPr>
        <p:txBody>
          <a:bodyPr spcFirstLastPara="1" wrap="square" lIns="91425" tIns="91425" rIns="91425" bIns="91425" anchor="ctr" anchorCtr="0">
            <a:noAutofit/>
          </a:bodyPr>
          <a:lstStyle/>
          <a:p>
            <a:pPr marL="0" lvl="0" indent="457200" algn="l" rtl="0">
              <a:spcBef>
                <a:spcPts val="0"/>
              </a:spcBef>
              <a:spcAft>
                <a:spcPts val="0"/>
              </a:spcAft>
              <a:buNone/>
            </a:pPr>
            <a:r>
              <a:rPr lang="en"/>
              <a:t>Residential</a:t>
            </a:r>
            <a:endParaRPr/>
          </a:p>
        </p:txBody>
      </p:sp>
      <p:pic>
        <p:nvPicPr>
          <p:cNvPr id="297" name="Google Shape;297;p39"/>
          <p:cNvPicPr preferRelativeResize="0">
            <a:picLocks noGrp="1"/>
          </p:cNvPicPr>
          <p:nvPr>
            <p:ph type="pic" idx="2"/>
          </p:nvPr>
        </p:nvPicPr>
        <p:blipFill rotWithShape="1">
          <a:blip r:embed="rId3">
            <a:alphaModFix/>
          </a:blip>
          <a:srcRect t="-16760" r="-77777" b="16760"/>
          <a:stretch/>
        </p:blipFill>
        <p:spPr>
          <a:xfrm>
            <a:off x="0" y="0"/>
            <a:ext cx="9144003" cy="5143501"/>
          </a:xfrm>
          <a:prstGeom prst="rect">
            <a:avLst/>
          </a:prstGeom>
        </p:spPr>
      </p:pic>
      <p:sp>
        <p:nvSpPr>
          <p:cNvPr id="298" name="Google Shape;298;p39"/>
          <p:cNvSpPr txBox="1"/>
          <p:nvPr/>
        </p:nvSpPr>
        <p:spPr>
          <a:xfrm>
            <a:off x="5315625" y="1883250"/>
            <a:ext cx="3368400" cy="303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Open Sans Medium"/>
                <a:ea typeface="Open Sans Medium"/>
                <a:cs typeface="Open Sans Medium"/>
                <a:sym typeface="Open Sans Medium"/>
              </a:rPr>
              <a:t>Maximize the benefits of energy assets such as solar PV, BESS, EV charger and air conditioning installed in a home. Monitor performance and get notifications of possible faults.</a:t>
            </a:r>
            <a:endParaRPr sz="120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endParaRPr sz="120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r>
              <a:rPr lang="en" sz="1200">
                <a:solidFill>
                  <a:schemeClr val="dk1"/>
                </a:solidFill>
                <a:latin typeface="Open Sans Medium"/>
                <a:ea typeface="Open Sans Medium"/>
                <a:cs typeface="Open Sans Medium"/>
                <a:sym typeface="Open Sans Medium"/>
              </a:rPr>
              <a:t>Furthermore, through VPP services gain additional revenue from these assets while at the same time improve the distribution and transmission grid operation. </a:t>
            </a:r>
            <a:endParaRPr sz="1200">
              <a:solidFill>
                <a:schemeClr val="dk1"/>
              </a:solidFill>
              <a:latin typeface="Open Sans Medium"/>
              <a:ea typeface="Open Sans Medium"/>
              <a:cs typeface="Open Sans Medium"/>
              <a:sym typeface="Open Sa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0"/>
          <p:cNvSpPr txBox="1">
            <a:spLocks noGrp="1"/>
          </p:cNvSpPr>
          <p:nvPr>
            <p:ph type="title"/>
          </p:nvPr>
        </p:nvSpPr>
        <p:spPr>
          <a:xfrm>
            <a:off x="3456432" y="352025"/>
            <a:ext cx="6586800" cy="1281000"/>
          </a:xfrm>
          <a:prstGeom prst="rect">
            <a:avLst/>
          </a:prstGeom>
        </p:spPr>
        <p:txBody>
          <a:bodyPr spcFirstLastPara="1" wrap="square" lIns="91425" tIns="91425" rIns="91425" bIns="91425" anchor="ctr" anchorCtr="0">
            <a:noAutofit/>
          </a:bodyPr>
          <a:lstStyle/>
          <a:p>
            <a:pPr marL="0" lvl="0" indent="457200" algn="l" rtl="0">
              <a:spcBef>
                <a:spcPts val="0"/>
              </a:spcBef>
              <a:spcAft>
                <a:spcPts val="0"/>
              </a:spcAft>
              <a:buNone/>
            </a:pPr>
            <a:r>
              <a:rPr lang="en"/>
              <a:t>Corporate &amp; Industrial</a:t>
            </a:r>
            <a:endParaRPr/>
          </a:p>
        </p:txBody>
      </p:sp>
      <p:pic>
        <p:nvPicPr>
          <p:cNvPr id="304" name="Google Shape;304;p40"/>
          <p:cNvPicPr preferRelativeResize="0">
            <a:picLocks noGrp="1"/>
          </p:cNvPicPr>
          <p:nvPr>
            <p:ph type="pic" idx="2"/>
          </p:nvPr>
        </p:nvPicPr>
        <p:blipFill rotWithShape="1">
          <a:blip r:embed="rId3">
            <a:alphaModFix/>
          </a:blip>
          <a:srcRect t="-16869" r="-77809" b="16869"/>
          <a:stretch/>
        </p:blipFill>
        <p:spPr>
          <a:xfrm>
            <a:off x="0" y="0"/>
            <a:ext cx="9144003" cy="5143501"/>
          </a:xfrm>
          <a:prstGeom prst="rect">
            <a:avLst/>
          </a:prstGeom>
        </p:spPr>
      </p:pic>
      <p:sp>
        <p:nvSpPr>
          <p:cNvPr id="305" name="Google Shape;305;p40"/>
          <p:cNvSpPr txBox="1"/>
          <p:nvPr/>
        </p:nvSpPr>
        <p:spPr>
          <a:xfrm>
            <a:off x="5315625" y="1883250"/>
            <a:ext cx="3368400" cy="303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Open Sans Medium"/>
                <a:ea typeface="Open Sans Medium"/>
                <a:cs typeface="Open Sans Medium"/>
                <a:sym typeface="Open Sans Medium"/>
              </a:rPr>
              <a:t>Make it possible to have more solar PV, BESS, EV chargers, air conditioning and industrial loads installed in commercial and industrial buildings. Monitor performance and get notifications of possible faults. </a:t>
            </a:r>
            <a:endParaRPr sz="120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endParaRPr sz="120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r>
              <a:rPr lang="en" sz="1200">
                <a:solidFill>
                  <a:schemeClr val="dk1"/>
                </a:solidFill>
                <a:latin typeface="Open Sans Medium"/>
                <a:ea typeface="Open Sans Medium"/>
                <a:cs typeface="Open Sans Medium"/>
                <a:sym typeface="Open Sans Medium"/>
              </a:rPr>
              <a:t>Furthermore, through VPP services gain additional revenue from these assets while at the same time improve the distribution and transmission grid operation. </a:t>
            </a:r>
            <a:endParaRPr sz="120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endParaRPr sz="120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r>
              <a:rPr lang="en" sz="1200">
                <a:solidFill>
                  <a:schemeClr val="dk1"/>
                </a:solidFill>
                <a:latin typeface="Open Sans Medium"/>
                <a:ea typeface="Open Sans Medium"/>
                <a:cs typeface="Open Sans Medium"/>
                <a:sym typeface="Open Sans Medium"/>
              </a:rPr>
              <a:t>Combined view for fleet management for real estate companies and other holders of multiple asset sites.</a:t>
            </a:r>
            <a:endParaRPr sz="1200">
              <a:solidFill>
                <a:schemeClr val="dk1"/>
              </a:solidFill>
              <a:latin typeface="Open Sans Medium"/>
              <a:ea typeface="Open Sans Medium"/>
              <a:cs typeface="Open Sans Medium"/>
              <a:sym typeface="Open Sans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1"/>
          <p:cNvSpPr txBox="1">
            <a:spLocks noGrp="1"/>
          </p:cNvSpPr>
          <p:nvPr>
            <p:ph type="title"/>
          </p:nvPr>
        </p:nvSpPr>
        <p:spPr>
          <a:xfrm>
            <a:off x="3456432" y="352025"/>
            <a:ext cx="6586800" cy="1281000"/>
          </a:xfrm>
          <a:prstGeom prst="rect">
            <a:avLst/>
          </a:prstGeom>
        </p:spPr>
        <p:txBody>
          <a:bodyPr spcFirstLastPara="1" wrap="square" lIns="91425" tIns="91425" rIns="91425" bIns="91425" anchor="ctr" anchorCtr="0">
            <a:noAutofit/>
          </a:bodyPr>
          <a:lstStyle/>
          <a:p>
            <a:pPr marL="0" lvl="0" indent="457200" algn="l" rtl="0">
              <a:spcBef>
                <a:spcPts val="0"/>
              </a:spcBef>
              <a:spcAft>
                <a:spcPts val="0"/>
              </a:spcAft>
              <a:buNone/>
            </a:pPr>
            <a:r>
              <a:rPr lang="en"/>
              <a:t>Utility Scale</a:t>
            </a:r>
            <a:endParaRPr/>
          </a:p>
        </p:txBody>
      </p:sp>
      <p:pic>
        <p:nvPicPr>
          <p:cNvPr id="311" name="Google Shape;311;p41"/>
          <p:cNvPicPr preferRelativeResize="0"/>
          <p:nvPr/>
        </p:nvPicPr>
        <p:blipFill>
          <a:blip r:embed="rId3">
            <a:alphaModFix/>
          </a:blip>
          <a:stretch>
            <a:fillRect/>
          </a:stretch>
        </p:blipFill>
        <p:spPr>
          <a:xfrm>
            <a:off x="0" y="857051"/>
            <a:ext cx="5143501" cy="5143501"/>
          </a:xfrm>
          <a:prstGeom prst="rect">
            <a:avLst/>
          </a:prstGeom>
          <a:noFill/>
          <a:ln>
            <a:noFill/>
          </a:ln>
        </p:spPr>
      </p:pic>
      <p:sp>
        <p:nvSpPr>
          <p:cNvPr id="312" name="Google Shape;312;p41"/>
          <p:cNvSpPr txBox="1"/>
          <p:nvPr/>
        </p:nvSpPr>
        <p:spPr>
          <a:xfrm>
            <a:off x="5315625" y="1883250"/>
            <a:ext cx="3368400" cy="303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Open Sans Medium"/>
                <a:ea typeface="Open Sans Medium"/>
                <a:cs typeface="Open Sans Medium"/>
                <a:sym typeface="Open Sans Medium"/>
              </a:rPr>
              <a:t>Utility scale renewable energy asset management. </a:t>
            </a:r>
            <a:endParaRPr sz="1200">
              <a:solidFill>
                <a:schemeClr val="dk1"/>
              </a:solidFill>
              <a:latin typeface="Open Sans Medium"/>
              <a:ea typeface="Open Sans Medium"/>
              <a:cs typeface="Open Sans Medium"/>
              <a:sym typeface="Open Sans Medium"/>
            </a:endParaRPr>
          </a:p>
          <a:p>
            <a:pPr marL="0" lvl="0" indent="0" algn="l" rtl="0">
              <a:spcBef>
                <a:spcPts val="0"/>
              </a:spcBef>
              <a:spcAft>
                <a:spcPts val="0"/>
              </a:spcAft>
              <a:buNone/>
            </a:pPr>
            <a:endParaRPr sz="1200">
              <a:solidFill>
                <a:schemeClr val="dk1"/>
              </a:solidFill>
              <a:latin typeface="Open Sans Medium"/>
              <a:ea typeface="Open Sans Medium"/>
              <a:cs typeface="Open Sans Medium"/>
              <a:sym typeface="Open Sans Medium"/>
            </a:endParaRPr>
          </a:p>
          <a:p>
            <a:pPr marL="457200" lvl="0" indent="-304800" algn="l" rtl="0">
              <a:spcBef>
                <a:spcPts val="0"/>
              </a:spcBef>
              <a:spcAft>
                <a:spcPts val="0"/>
              </a:spcAft>
              <a:buClr>
                <a:schemeClr val="dk1"/>
              </a:buClr>
              <a:buSzPts val="1200"/>
              <a:buFont typeface="Open Sans Medium"/>
              <a:buChar char="●"/>
            </a:pPr>
            <a:r>
              <a:rPr lang="en" sz="1200">
                <a:solidFill>
                  <a:schemeClr val="dk1"/>
                </a:solidFill>
                <a:latin typeface="Open Sans Medium"/>
                <a:ea typeface="Open Sans Medium"/>
                <a:cs typeface="Open Sans Medium"/>
                <a:sym typeface="Open Sans Medium"/>
              </a:rPr>
              <a:t>SCADA</a:t>
            </a:r>
            <a:endParaRPr sz="1200">
              <a:solidFill>
                <a:schemeClr val="dk1"/>
              </a:solidFill>
              <a:latin typeface="Open Sans Medium"/>
              <a:ea typeface="Open Sans Medium"/>
              <a:cs typeface="Open Sans Medium"/>
              <a:sym typeface="Open Sans Medium"/>
            </a:endParaRPr>
          </a:p>
          <a:p>
            <a:pPr marL="457200" lvl="0" indent="-304800" algn="l" rtl="0">
              <a:spcBef>
                <a:spcPts val="0"/>
              </a:spcBef>
              <a:spcAft>
                <a:spcPts val="0"/>
              </a:spcAft>
              <a:buClr>
                <a:schemeClr val="dk1"/>
              </a:buClr>
              <a:buSzPts val="1200"/>
              <a:buFont typeface="Open Sans Medium"/>
              <a:buChar char="●"/>
            </a:pPr>
            <a:r>
              <a:rPr lang="en" sz="1200">
                <a:solidFill>
                  <a:schemeClr val="dk1"/>
                </a:solidFill>
                <a:latin typeface="Open Sans Medium"/>
                <a:ea typeface="Open Sans Medium"/>
                <a:cs typeface="Open Sans Medium"/>
                <a:sym typeface="Open Sans Medium"/>
              </a:rPr>
              <a:t>Energy markets optimisation</a:t>
            </a:r>
            <a:endParaRPr sz="1200">
              <a:solidFill>
                <a:schemeClr val="dk1"/>
              </a:solidFill>
              <a:latin typeface="Open Sans Medium"/>
              <a:ea typeface="Open Sans Medium"/>
              <a:cs typeface="Open Sans Medium"/>
              <a:sym typeface="Open Sans Medium"/>
            </a:endParaRPr>
          </a:p>
          <a:p>
            <a:pPr marL="457200" lvl="0" indent="-304800" algn="l" rtl="0">
              <a:spcBef>
                <a:spcPts val="0"/>
              </a:spcBef>
              <a:spcAft>
                <a:spcPts val="0"/>
              </a:spcAft>
              <a:buClr>
                <a:schemeClr val="dk1"/>
              </a:buClr>
              <a:buSzPts val="1200"/>
              <a:buFont typeface="Open Sans Medium"/>
              <a:buChar char="●"/>
            </a:pPr>
            <a:r>
              <a:rPr lang="en" sz="1200">
                <a:solidFill>
                  <a:schemeClr val="dk1"/>
                </a:solidFill>
                <a:latin typeface="Open Sans Medium"/>
                <a:ea typeface="Open Sans Medium"/>
                <a:cs typeface="Open Sans Medium"/>
                <a:sym typeface="Open Sans Medium"/>
              </a:rPr>
              <a:t>Cable pooling, hybrid assets</a:t>
            </a:r>
            <a:endParaRPr sz="1200">
              <a:solidFill>
                <a:schemeClr val="dk1"/>
              </a:solidFill>
              <a:latin typeface="Open Sans Medium"/>
              <a:ea typeface="Open Sans Medium"/>
              <a:cs typeface="Open Sans Medium"/>
              <a:sym typeface="Open Sans Medium"/>
            </a:endParaRPr>
          </a:p>
          <a:p>
            <a:pPr marL="457200" lvl="0" indent="-304800" algn="l" rtl="0">
              <a:spcBef>
                <a:spcPts val="0"/>
              </a:spcBef>
              <a:spcAft>
                <a:spcPts val="0"/>
              </a:spcAft>
              <a:buClr>
                <a:schemeClr val="dk1"/>
              </a:buClr>
              <a:buSzPts val="1200"/>
              <a:buFont typeface="Open Sans Medium"/>
              <a:buChar char="●"/>
            </a:pPr>
            <a:r>
              <a:rPr lang="en" sz="1200">
                <a:solidFill>
                  <a:schemeClr val="dk1"/>
                </a:solidFill>
                <a:latin typeface="Open Sans Medium"/>
                <a:ea typeface="Open Sans Medium"/>
                <a:cs typeface="Open Sans Medium"/>
                <a:sym typeface="Open Sans Medium"/>
              </a:rPr>
              <a:t>Notification/alarms</a:t>
            </a:r>
            <a:endParaRPr sz="1200">
              <a:solidFill>
                <a:schemeClr val="dk1"/>
              </a:solidFill>
              <a:latin typeface="Open Sans Medium"/>
              <a:ea typeface="Open Sans Medium"/>
              <a:cs typeface="Open Sans Medium"/>
              <a:sym typeface="Open Sans Medium"/>
            </a:endParaRPr>
          </a:p>
          <a:p>
            <a:pPr marL="457200" lvl="0" indent="-304800" algn="l" rtl="0">
              <a:spcBef>
                <a:spcPts val="0"/>
              </a:spcBef>
              <a:spcAft>
                <a:spcPts val="0"/>
              </a:spcAft>
              <a:buClr>
                <a:schemeClr val="dk1"/>
              </a:buClr>
              <a:buSzPts val="1200"/>
              <a:buFont typeface="Open Sans Medium"/>
              <a:buChar char="●"/>
            </a:pPr>
            <a:r>
              <a:rPr lang="en" sz="1200">
                <a:solidFill>
                  <a:schemeClr val="dk1"/>
                </a:solidFill>
                <a:latin typeface="Open Sans Medium"/>
                <a:ea typeface="Open Sans Medium"/>
                <a:cs typeface="Open Sans Medium"/>
                <a:sym typeface="Open Sans Medium"/>
              </a:rPr>
              <a:t>Curtailment management</a:t>
            </a:r>
            <a:endParaRPr sz="1200">
              <a:solidFill>
                <a:schemeClr val="dk1"/>
              </a:solidFill>
              <a:latin typeface="Open Sans Medium"/>
              <a:ea typeface="Open Sans Medium"/>
              <a:cs typeface="Open Sans Medium"/>
              <a:sym typeface="Open Sa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2"/>
          <p:cNvSpPr/>
          <p:nvPr/>
        </p:nvSpPr>
        <p:spPr>
          <a:xfrm>
            <a:off x="568125" y="1014500"/>
            <a:ext cx="3576000" cy="1323900"/>
          </a:xfrm>
          <a:prstGeom prst="rect">
            <a:avLst/>
          </a:prstGeom>
          <a:solidFill>
            <a:schemeClr val="dk2"/>
          </a:solidFill>
          <a:ln w="9525"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318" name="Google Shape;318;p42"/>
          <p:cNvSpPr txBox="1">
            <a:spLocks noGrp="1"/>
          </p:cNvSpPr>
          <p:nvPr>
            <p:ph type="title" idx="4294967295"/>
          </p:nvPr>
        </p:nvSpPr>
        <p:spPr>
          <a:xfrm>
            <a:off x="342250" y="239850"/>
            <a:ext cx="3242100" cy="41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System structure</a:t>
            </a:r>
            <a:endParaRPr sz="2000"/>
          </a:p>
        </p:txBody>
      </p:sp>
      <p:pic>
        <p:nvPicPr>
          <p:cNvPr id="319" name="Google Shape;319;p42" title="TransmissionSystemText.png"/>
          <p:cNvPicPr preferRelativeResize="0"/>
          <p:nvPr/>
        </p:nvPicPr>
        <p:blipFill>
          <a:blip r:embed="rId3">
            <a:alphaModFix/>
          </a:blip>
          <a:stretch>
            <a:fillRect/>
          </a:stretch>
        </p:blipFill>
        <p:spPr>
          <a:xfrm>
            <a:off x="2596202" y="846320"/>
            <a:ext cx="1862185" cy="1033297"/>
          </a:xfrm>
          <a:prstGeom prst="rect">
            <a:avLst/>
          </a:prstGeom>
          <a:noFill/>
          <a:ln>
            <a:noFill/>
          </a:ln>
        </p:spPr>
      </p:pic>
      <p:pic>
        <p:nvPicPr>
          <p:cNvPr id="320" name="Google Shape;320;p42" title="DistributionSystemText.png"/>
          <p:cNvPicPr preferRelativeResize="0"/>
          <p:nvPr/>
        </p:nvPicPr>
        <p:blipFill>
          <a:blip r:embed="rId4">
            <a:alphaModFix/>
          </a:blip>
          <a:stretch>
            <a:fillRect/>
          </a:stretch>
        </p:blipFill>
        <p:spPr>
          <a:xfrm>
            <a:off x="438725" y="1441957"/>
            <a:ext cx="1949134" cy="1081543"/>
          </a:xfrm>
          <a:prstGeom prst="rect">
            <a:avLst/>
          </a:prstGeom>
          <a:noFill/>
          <a:ln>
            <a:noFill/>
          </a:ln>
        </p:spPr>
      </p:pic>
      <p:pic>
        <p:nvPicPr>
          <p:cNvPr id="321" name="Google Shape;321;p42" title="ElectricityRetailerText.png"/>
          <p:cNvPicPr preferRelativeResize="0"/>
          <p:nvPr/>
        </p:nvPicPr>
        <p:blipFill>
          <a:blip r:embed="rId5">
            <a:alphaModFix/>
          </a:blip>
          <a:stretch>
            <a:fillRect/>
          </a:stretch>
        </p:blipFill>
        <p:spPr>
          <a:xfrm>
            <a:off x="1162005" y="822207"/>
            <a:ext cx="1949134" cy="1081543"/>
          </a:xfrm>
          <a:prstGeom prst="rect">
            <a:avLst/>
          </a:prstGeom>
          <a:noFill/>
          <a:ln>
            <a:noFill/>
          </a:ln>
        </p:spPr>
      </p:pic>
      <p:sp>
        <p:nvSpPr>
          <p:cNvPr id="322" name="Google Shape;322;p42"/>
          <p:cNvSpPr txBox="1"/>
          <p:nvPr/>
        </p:nvSpPr>
        <p:spPr>
          <a:xfrm>
            <a:off x="458228" y="7304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Open Sans Medium"/>
                <a:ea typeface="Open Sans Medium"/>
                <a:cs typeface="Open Sans Medium"/>
                <a:sym typeface="Open Sans Medium"/>
              </a:rPr>
              <a:t>External stakeholders</a:t>
            </a:r>
            <a:endParaRPr sz="1200">
              <a:solidFill>
                <a:schemeClr val="dk1"/>
              </a:solidFill>
              <a:latin typeface="Open Sans Medium"/>
              <a:ea typeface="Open Sans Medium"/>
              <a:cs typeface="Open Sans Medium"/>
              <a:sym typeface="Open Sans Medium"/>
            </a:endParaRPr>
          </a:p>
        </p:txBody>
      </p:sp>
      <p:pic>
        <p:nvPicPr>
          <p:cNvPr id="323" name="Google Shape;323;p42"/>
          <p:cNvPicPr preferRelativeResize="0"/>
          <p:nvPr/>
        </p:nvPicPr>
        <p:blipFill>
          <a:blip r:embed="rId6">
            <a:alphaModFix/>
          </a:blip>
          <a:stretch>
            <a:fillRect/>
          </a:stretch>
        </p:blipFill>
        <p:spPr>
          <a:xfrm>
            <a:off x="4982975" y="1305160"/>
            <a:ext cx="1371640" cy="1371640"/>
          </a:xfrm>
          <a:prstGeom prst="rect">
            <a:avLst/>
          </a:prstGeom>
          <a:noFill/>
          <a:ln>
            <a:noFill/>
          </a:ln>
        </p:spPr>
      </p:pic>
      <p:sp>
        <p:nvSpPr>
          <p:cNvPr id="324" name="Google Shape;324;p42"/>
          <p:cNvSpPr/>
          <p:nvPr/>
        </p:nvSpPr>
        <p:spPr>
          <a:xfrm>
            <a:off x="4666725" y="533975"/>
            <a:ext cx="3794100" cy="690900"/>
          </a:xfrm>
          <a:prstGeom prst="rect">
            <a:avLst/>
          </a:prstGeom>
          <a:solidFill>
            <a:schemeClr val="dk2"/>
          </a:solidFill>
          <a:ln w="9525"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800100" lvl="0" indent="-292100" algn="l" rtl="0">
              <a:spcBef>
                <a:spcPts val="0"/>
              </a:spcBef>
              <a:spcAft>
                <a:spcPts val="0"/>
              </a:spcAft>
              <a:buClr>
                <a:schemeClr val="dk1"/>
              </a:buClr>
              <a:buSzPts val="1000"/>
              <a:buFont typeface="Open Sans Medium"/>
              <a:buChar char="●"/>
            </a:pPr>
            <a:r>
              <a:rPr lang="en" sz="1000">
                <a:solidFill>
                  <a:schemeClr val="dk1"/>
                </a:solidFill>
                <a:latin typeface="Open Sans Medium"/>
                <a:ea typeface="Open Sans Medium"/>
                <a:cs typeface="Open Sans Medium"/>
                <a:sym typeface="Open Sans Medium"/>
              </a:rPr>
              <a:t>Assets (PV, BESS, EV, wind turbine, etc)</a:t>
            </a:r>
            <a:endParaRPr sz="1000">
              <a:solidFill>
                <a:schemeClr val="dk1"/>
              </a:solidFill>
              <a:latin typeface="Open Sans Medium"/>
              <a:ea typeface="Open Sans Medium"/>
              <a:cs typeface="Open Sans Medium"/>
              <a:sym typeface="Open Sans Medium"/>
            </a:endParaRPr>
          </a:p>
          <a:p>
            <a:pPr marL="800100" lvl="0" indent="-292100" algn="l" rtl="0">
              <a:spcBef>
                <a:spcPts val="0"/>
              </a:spcBef>
              <a:spcAft>
                <a:spcPts val="0"/>
              </a:spcAft>
              <a:buClr>
                <a:schemeClr val="dk1"/>
              </a:buClr>
              <a:buSzPts val="1000"/>
              <a:buFont typeface="Open Sans Medium"/>
              <a:buChar char="●"/>
            </a:pPr>
            <a:r>
              <a:rPr lang="en" sz="1000">
                <a:solidFill>
                  <a:schemeClr val="dk1"/>
                </a:solidFill>
                <a:latin typeface="Open Sans Medium"/>
                <a:ea typeface="Open Sans Medium"/>
                <a:cs typeface="Open Sans Medium"/>
                <a:sym typeface="Open Sans Medium"/>
              </a:rPr>
              <a:t>Sensors (energy, temp, irradiance, etc)</a:t>
            </a:r>
            <a:endParaRPr sz="1000">
              <a:solidFill>
                <a:schemeClr val="dk1"/>
              </a:solidFill>
              <a:latin typeface="Open Sans Medium"/>
              <a:ea typeface="Open Sans Medium"/>
              <a:cs typeface="Open Sans Medium"/>
              <a:sym typeface="Open Sans Medium"/>
            </a:endParaRPr>
          </a:p>
          <a:p>
            <a:pPr marL="800100" lvl="0" indent="-292100" algn="l" rtl="0">
              <a:spcBef>
                <a:spcPts val="0"/>
              </a:spcBef>
              <a:spcAft>
                <a:spcPts val="0"/>
              </a:spcAft>
              <a:buClr>
                <a:schemeClr val="dk1"/>
              </a:buClr>
              <a:buSzPts val="1000"/>
              <a:buFont typeface="Open Sans Medium"/>
              <a:buChar char="●"/>
            </a:pPr>
            <a:r>
              <a:rPr lang="en" sz="1000">
                <a:solidFill>
                  <a:schemeClr val="dk1"/>
                </a:solidFill>
                <a:latin typeface="Open Sans Medium"/>
                <a:ea typeface="Open Sans Medium"/>
                <a:cs typeface="Open Sans Medium"/>
                <a:sym typeface="Open Sans Medium"/>
              </a:rPr>
              <a:t>Protocols (Modbus, MQTT, IEC104, etc)</a:t>
            </a:r>
            <a:endParaRPr>
              <a:latin typeface="Open Sans Medium"/>
              <a:ea typeface="Open Sans Medium"/>
              <a:cs typeface="Open Sans Medium"/>
              <a:sym typeface="Open Sans Medium"/>
            </a:endParaRPr>
          </a:p>
        </p:txBody>
      </p:sp>
      <p:sp>
        <p:nvSpPr>
          <p:cNvPr id="325" name="Google Shape;325;p42"/>
          <p:cNvSpPr/>
          <p:nvPr/>
        </p:nvSpPr>
        <p:spPr>
          <a:xfrm>
            <a:off x="6502975" y="1491825"/>
            <a:ext cx="1657800" cy="886464"/>
          </a:xfrm>
          <a:prstGeom prst="cloud">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Open Sans Medium"/>
                <a:ea typeface="Open Sans Medium"/>
                <a:cs typeface="Open Sans Medium"/>
                <a:sym typeface="Open Sans Medium"/>
              </a:rPr>
              <a:t>Asset manufacturer cloud services</a:t>
            </a:r>
            <a:endParaRPr sz="1000">
              <a:latin typeface="Open Sans Medium"/>
              <a:ea typeface="Open Sans Medium"/>
              <a:cs typeface="Open Sans Medium"/>
              <a:sym typeface="Open Sans Medium"/>
            </a:endParaRPr>
          </a:p>
        </p:txBody>
      </p:sp>
      <p:sp>
        <p:nvSpPr>
          <p:cNvPr id="326" name="Google Shape;326;p42"/>
          <p:cNvSpPr/>
          <p:nvPr/>
        </p:nvSpPr>
        <p:spPr>
          <a:xfrm>
            <a:off x="568125" y="2705180"/>
            <a:ext cx="7892700" cy="690900"/>
          </a:xfrm>
          <a:prstGeom prst="rect">
            <a:avLst/>
          </a:prstGeom>
          <a:solidFill>
            <a:schemeClr val="dk2"/>
          </a:solidFill>
          <a:ln w="9525"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327" name="Google Shape;327;p42"/>
          <p:cNvSpPr txBox="1"/>
          <p:nvPr/>
        </p:nvSpPr>
        <p:spPr>
          <a:xfrm>
            <a:off x="463303" y="240953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Open Sans Medium"/>
                <a:ea typeface="Open Sans Medium"/>
                <a:cs typeface="Open Sans Medium"/>
                <a:sym typeface="Open Sans Medium"/>
              </a:rPr>
              <a:t>Central server</a:t>
            </a:r>
            <a:endParaRPr sz="1200">
              <a:solidFill>
                <a:schemeClr val="dk1"/>
              </a:solidFill>
              <a:latin typeface="Open Sans Medium"/>
              <a:ea typeface="Open Sans Medium"/>
              <a:cs typeface="Open Sans Medium"/>
              <a:sym typeface="Open Sans Medium"/>
            </a:endParaRPr>
          </a:p>
        </p:txBody>
      </p:sp>
      <p:sp>
        <p:nvSpPr>
          <p:cNvPr id="328" name="Google Shape;328;p42"/>
          <p:cNvSpPr/>
          <p:nvPr/>
        </p:nvSpPr>
        <p:spPr>
          <a:xfrm>
            <a:off x="568125" y="3729924"/>
            <a:ext cx="7892700" cy="886500"/>
          </a:xfrm>
          <a:prstGeom prst="rect">
            <a:avLst/>
          </a:prstGeom>
          <a:solidFill>
            <a:schemeClr val="dk2"/>
          </a:solidFill>
          <a:ln w="9525" cap="flat" cmpd="sng">
            <a:solidFill>
              <a:schemeClr val="dk1"/>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329" name="Google Shape;329;p42"/>
          <p:cNvSpPr txBox="1"/>
          <p:nvPr/>
        </p:nvSpPr>
        <p:spPr>
          <a:xfrm>
            <a:off x="463303" y="3434278"/>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Open Sans Medium"/>
                <a:ea typeface="Open Sans Medium"/>
                <a:cs typeface="Open Sans Medium"/>
                <a:sym typeface="Open Sans Medium"/>
              </a:rPr>
              <a:t>Web GUI</a:t>
            </a:r>
            <a:endParaRPr sz="1200">
              <a:solidFill>
                <a:schemeClr val="dk1"/>
              </a:solidFill>
              <a:latin typeface="Open Sans Medium"/>
              <a:ea typeface="Open Sans Medium"/>
              <a:cs typeface="Open Sans Medium"/>
              <a:sym typeface="Open Sans Medium"/>
            </a:endParaRPr>
          </a:p>
        </p:txBody>
      </p:sp>
      <p:sp>
        <p:nvSpPr>
          <p:cNvPr id="330" name="Google Shape;330;p42"/>
          <p:cNvSpPr/>
          <p:nvPr/>
        </p:nvSpPr>
        <p:spPr>
          <a:xfrm>
            <a:off x="1254225" y="3784675"/>
            <a:ext cx="2203800" cy="777000"/>
          </a:xfrm>
          <a:prstGeom prst="roundRect">
            <a:avLst>
              <a:gd name="adj" fmla="val 1666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Open Sans Medium"/>
                <a:ea typeface="Open Sans Medium"/>
                <a:cs typeface="Open Sans Medium"/>
                <a:sym typeface="Open Sans Medium"/>
              </a:rPr>
              <a:t>Portfolio GUI</a:t>
            </a:r>
            <a:endParaRPr sz="1000">
              <a:latin typeface="Open Sans Medium"/>
              <a:ea typeface="Open Sans Medium"/>
              <a:cs typeface="Open Sans Medium"/>
              <a:sym typeface="Open Sans Medium"/>
            </a:endParaRPr>
          </a:p>
          <a:p>
            <a:pPr marL="0" lvl="0" indent="0" algn="ctr" rtl="0">
              <a:spcBef>
                <a:spcPts val="0"/>
              </a:spcBef>
              <a:spcAft>
                <a:spcPts val="0"/>
              </a:spcAft>
              <a:buNone/>
            </a:pPr>
            <a:r>
              <a:rPr lang="en" sz="1000">
                <a:latin typeface="Open Sans Medium"/>
                <a:ea typeface="Open Sans Medium"/>
                <a:cs typeface="Open Sans Medium"/>
                <a:sym typeface="Open Sans Medium"/>
              </a:rPr>
              <a:t>“CheckWatt Control Panel”</a:t>
            </a:r>
            <a:br>
              <a:rPr lang="en" sz="1000">
                <a:latin typeface="Open Sans Medium"/>
                <a:ea typeface="Open Sans Medium"/>
                <a:cs typeface="Open Sans Medium"/>
                <a:sym typeface="Open Sans Medium"/>
              </a:rPr>
            </a:br>
            <a:r>
              <a:rPr lang="en" sz="1000">
                <a:latin typeface="Open Sans Medium"/>
                <a:ea typeface="Open Sans Medium"/>
                <a:cs typeface="Open Sans Medium"/>
                <a:sym typeface="Open Sans Medium"/>
              </a:rPr>
              <a:t>(grid operators, real estate companies, retailers, etc)</a:t>
            </a:r>
            <a:endParaRPr sz="1000">
              <a:latin typeface="Open Sans Medium"/>
              <a:ea typeface="Open Sans Medium"/>
              <a:cs typeface="Open Sans Medium"/>
              <a:sym typeface="Open Sans Medium"/>
            </a:endParaRPr>
          </a:p>
        </p:txBody>
      </p:sp>
      <p:sp>
        <p:nvSpPr>
          <p:cNvPr id="331" name="Google Shape;331;p42"/>
          <p:cNvSpPr/>
          <p:nvPr/>
        </p:nvSpPr>
        <p:spPr>
          <a:xfrm>
            <a:off x="5195925" y="3803575"/>
            <a:ext cx="2276700" cy="777000"/>
          </a:xfrm>
          <a:prstGeom prst="roundRect">
            <a:avLst>
              <a:gd name="adj" fmla="val 16667"/>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Open Sans Medium"/>
                <a:ea typeface="Open Sans Medium"/>
                <a:cs typeface="Open Sans Medium"/>
                <a:sym typeface="Open Sans Medium"/>
              </a:rPr>
              <a:t>End user / Asset owner GUI</a:t>
            </a:r>
            <a:endParaRPr sz="1200">
              <a:latin typeface="Open Sans Medium"/>
              <a:ea typeface="Open Sans Medium"/>
              <a:cs typeface="Open Sans Medium"/>
              <a:sym typeface="Open Sans Medium"/>
            </a:endParaRPr>
          </a:p>
          <a:p>
            <a:pPr marL="0" lvl="0" indent="0" algn="ctr" rtl="0">
              <a:spcBef>
                <a:spcPts val="0"/>
              </a:spcBef>
              <a:spcAft>
                <a:spcPts val="0"/>
              </a:spcAft>
              <a:buNone/>
            </a:pPr>
            <a:r>
              <a:rPr lang="en" sz="1200">
                <a:latin typeface="Open Sans Medium"/>
                <a:ea typeface="Open Sans Medium"/>
                <a:cs typeface="Open Sans Medium"/>
                <a:sym typeface="Open Sans Medium"/>
              </a:rPr>
              <a:t>“Energy In Balance”</a:t>
            </a:r>
            <a:endParaRPr sz="1000">
              <a:latin typeface="Open Sans Medium"/>
              <a:ea typeface="Open Sans Medium"/>
              <a:cs typeface="Open Sans Medium"/>
              <a:sym typeface="Open Sans Medium"/>
            </a:endParaRPr>
          </a:p>
        </p:txBody>
      </p:sp>
      <p:pic>
        <p:nvPicPr>
          <p:cNvPr id="332" name="Google Shape;332;p42"/>
          <p:cNvPicPr preferRelativeResize="0"/>
          <p:nvPr/>
        </p:nvPicPr>
        <p:blipFill>
          <a:blip r:embed="rId7">
            <a:alphaModFix/>
          </a:blip>
          <a:stretch>
            <a:fillRect/>
          </a:stretch>
        </p:blipFill>
        <p:spPr>
          <a:xfrm>
            <a:off x="4387338" y="2816875"/>
            <a:ext cx="369300" cy="369300"/>
          </a:xfrm>
          <a:prstGeom prst="rect">
            <a:avLst/>
          </a:prstGeom>
          <a:noFill/>
          <a:ln>
            <a:noFill/>
          </a:ln>
        </p:spPr>
      </p:pic>
      <p:sp>
        <p:nvSpPr>
          <p:cNvPr id="333" name="Google Shape;333;p42"/>
          <p:cNvSpPr txBox="1"/>
          <p:nvPr/>
        </p:nvSpPr>
        <p:spPr>
          <a:xfrm>
            <a:off x="3111138" y="3098472"/>
            <a:ext cx="29217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Open Sans Medium"/>
                <a:ea typeface="Open Sans Medium"/>
                <a:cs typeface="Open Sans Medium"/>
                <a:sym typeface="Open Sans Medium"/>
              </a:rPr>
              <a:t>Database</a:t>
            </a:r>
            <a:endParaRPr sz="1000">
              <a:solidFill>
                <a:schemeClr val="dk1"/>
              </a:solidFill>
              <a:latin typeface="Open Sans Medium"/>
              <a:ea typeface="Open Sans Medium"/>
              <a:cs typeface="Open Sans Medium"/>
              <a:sym typeface="Open Sans Medium"/>
            </a:endParaRPr>
          </a:p>
        </p:txBody>
      </p:sp>
      <p:sp>
        <p:nvSpPr>
          <p:cNvPr id="334" name="Google Shape;334;p42"/>
          <p:cNvSpPr txBox="1"/>
          <p:nvPr/>
        </p:nvSpPr>
        <p:spPr>
          <a:xfrm>
            <a:off x="957150" y="3098472"/>
            <a:ext cx="29217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Open Sans Medium"/>
                <a:ea typeface="Open Sans Medium"/>
                <a:cs typeface="Open Sans Medium"/>
                <a:sym typeface="Open Sans Medium"/>
              </a:rPr>
              <a:t>Dispatch optimization engine</a:t>
            </a:r>
            <a:endParaRPr sz="1000">
              <a:solidFill>
                <a:schemeClr val="dk1"/>
              </a:solidFill>
              <a:latin typeface="Open Sans Medium"/>
              <a:ea typeface="Open Sans Medium"/>
              <a:cs typeface="Open Sans Medium"/>
              <a:sym typeface="Open Sans Medium"/>
            </a:endParaRPr>
          </a:p>
        </p:txBody>
      </p:sp>
      <p:sp>
        <p:nvSpPr>
          <p:cNvPr id="335" name="Google Shape;335;p42"/>
          <p:cNvSpPr txBox="1"/>
          <p:nvPr/>
        </p:nvSpPr>
        <p:spPr>
          <a:xfrm>
            <a:off x="5195925" y="3098472"/>
            <a:ext cx="29217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Open Sans Medium"/>
                <a:ea typeface="Open Sans Medium"/>
                <a:cs typeface="Open Sans Medium"/>
                <a:sym typeface="Open Sans Medium"/>
              </a:rPr>
              <a:t>Application workers</a:t>
            </a:r>
            <a:endParaRPr sz="1000">
              <a:solidFill>
                <a:schemeClr val="dk1"/>
              </a:solidFill>
              <a:latin typeface="Open Sans Medium"/>
              <a:ea typeface="Open Sans Medium"/>
              <a:cs typeface="Open Sans Medium"/>
              <a:sym typeface="Open Sans Medium"/>
            </a:endParaRPr>
          </a:p>
        </p:txBody>
      </p:sp>
      <p:sp>
        <p:nvSpPr>
          <p:cNvPr id="336" name="Google Shape;336;p42"/>
          <p:cNvSpPr txBox="1"/>
          <p:nvPr/>
        </p:nvSpPr>
        <p:spPr>
          <a:xfrm>
            <a:off x="4557650" y="1769625"/>
            <a:ext cx="6594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b="1">
                <a:solidFill>
                  <a:schemeClr val="dk1"/>
                </a:solidFill>
                <a:latin typeface="Montserrat"/>
                <a:ea typeface="Montserrat"/>
                <a:cs typeface="Montserrat"/>
                <a:sym typeface="Montserrat"/>
              </a:rPr>
              <a:t>CM10</a:t>
            </a:r>
            <a:endParaRPr sz="1200" b="1">
              <a:solidFill>
                <a:schemeClr val="dk1"/>
              </a:solidFill>
              <a:latin typeface="Montserrat"/>
              <a:ea typeface="Montserrat"/>
              <a:cs typeface="Montserrat"/>
              <a:sym typeface="Montserrat"/>
            </a:endParaRPr>
          </a:p>
        </p:txBody>
      </p:sp>
      <p:pic>
        <p:nvPicPr>
          <p:cNvPr id="337" name="Google Shape;337;p42"/>
          <p:cNvPicPr preferRelativeResize="0"/>
          <p:nvPr/>
        </p:nvPicPr>
        <p:blipFill>
          <a:blip r:embed="rId8">
            <a:alphaModFix/>
          </a:blip>
          <a:stretch>
            <a:fillRect/>
          </a:stretch>
        </p:blipFill>
        <p:spPr>
          <a:xfrm>
            <a:off x="2026423" y="2689868"/>
            <a:ext cx="659400" cy="659400"/>
          </a:xfrm>
          <a:prstGeom prst="rect">
            <a:avLst/>
          </a:prstGeom>
          <a:noFill/>
          <a:ln>
            <a:noFill/>
          </a:ln>
        </p:spPr>
      </p:pic>
      <p:pic>
        <p:nvPicPr>
          <p:cNvPr id="338" name="Google Shape;338;p42"/>
          <p:cNvPicPr preferRelativeResize="0"/>
          <p:nvPr/>
        </p:nvPicPr>
        <p:blipFill>
          <a:blip r:embed="rId9">
            <a:alphaModFix/>
          </a:blip>
          <a:stretch>
            <a:fillRect/>
          </a:stretch>
        </p:blipFill>
        <p:spPr>
          <a:xfrm>
            <a:off x="4381750" y="392250"/>
            <a:ext cx="835302" cy="835302"/>
          </a:xfrm>
          <a:prstGeom prst="rect">
            <a:avLst/>
          </a:prstGeom>
          <a:noFill/>
          <a:ln>
            <a:noFill/>
          </a:ln>
        </p:spPr>
      </p:pic>
      <p:pic>
        <p:nvPicPr>
          <p:cNvPr id="339" name="Google Shape;339;p42"/>
          <p:cNvPicPr preferRelativeResize="0"/>
          <p:nvPr/>
        </p:nvPicPr>
        <p:blipFill>
          <a:blip r:embed="rId10">
            <a:alphaModFix/>
          </a:blip>
          <a:stretch>
            <a:fillRect/>
          </a:stretch>
        </p:blipFill>
        <p:spPr>
          <a:xfrm>
            <a:off x="6417987" y="2780788"/>
            <a:ext cx="477575" cy="477575"/>
          </a:xfrm>
          <a:prstGeom prst="rect">
            <a:avLst/>
          </a:prstGeom>
          <a:noFill/>
          <a:ln>
            <a:noFill/>
          </a:ln>
        </p:spPr>
      </p:pic>
      <p:sp>
        <p:nvSpPr>
          <p:cNvPr id="340" name="Google Shape;340;p42"/>
          <p:cNvSpPr/>
          <p:nvPr/>
        </p:nvSpPr>
        <p:spPr>
          <a:xfrm rot="5400000">
            <a:off x="5494286" y="1180422"/>
            <a:ext cx="217500" cy="366000"/>
          </a:xfrm>
          <a:prstGeom prst="chevron">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341" name="Google Shape;341;p42"/>
          <p:cNvSpPr/>
          <p:nvPr/>
        </p:nvSpPr>
        <p:spPr>
          <a:xfrm rot="5400000">
            <a:off x="7176161" y="1180422"/>
            <a:ext cx="217500" cy="366000"/>
          </a:xfrm>
          <a:prstGeom prst="chevron">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342" name="Google Shape;342;p42"/>
          <p:cNvSpPr/>
          <p:nvPr/>
        </p:nvSpPr>
        <p:spPr>
          <a:xfrm rot="5400000">
            <a:off x="5494286" y="2358735"/>
            <a:ext cx="217500" cy="366000"/>
          </a:xfrm>
          <a:prstGeom prst="chevron">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343" name="Google Shape;343;p42"/>
          <p:cNvSpPr/>
          <p:nvPr/>
        </p:nvSpPr>
        <p:spPr>
          <a:xfrm rot="5400000">
            <a:off x="7176161" y="2358735"/>
            <a:ext cx="217500" cy="366000"/>
          </a:xfrm>
          <a:prstGeom prst="chevron">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344" name="Google Shape;344;p42"/>
          <p:cNvSpPr/>
          <p:nvPr/>
        </p:nvSpPr>
        <p:spPr>
          <a:xfrm rot="5400000">
            <a:off x="2247386" y="3379997"/>
            <a:ext cx="217500" cy="366000"/>
          </a:xfrm>
          <a:prstGeom prst="chevron">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345" name="Google Shape;345;p42"/>
          <p:cNvSpPr/>
          <p:nvPr/>
        </p:nvSpPr>
        <p:spPr>
          <a:xfrm rot="5400000">
            <a:off x="6261961" y="3379997"/>
            <a:ext cx="217500" cy="366000"/>
          </a:xfrm>
          <a:prstGeom prst="chevron">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sp>
        <p:nvSpPr>
          <p:cNvPr id="346" name="Google Shape;346;p42"/>
          <p:cNvSpPr/>
          <p:nvPr/>
        </p:nvSpPr>
        <p:spPr>
          <a:xfrm rot="5400000" flipH="1">
            <a:off x="2247386" y="2338785"/>
            <a:ext cx="217500" cy="366000"/>
          </a:xfrm>
          <a:prstGeom prst="chevron">
            <a:avLst>
              <a:gd name="adj" fmla="val 50000"/>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Medium"/>
              <a:ea typeface="Open Sans Medium"/>
              <a:cs typeface="Open Sans Medium"/>
              <a:sym typeface="Open Sans Medium"/>
            </a:endParaRPr>
          </a:p>
        </p:txBody>
      </p:sp>
      <p:pic>
        <p:nvPicPr>
          <p:cNvPr id="347" name="Google Shape;347;p42"/>
          <p:cNvPicPr preferRelativeResize="0"/>
          <p:nvPr/>
        </p:nvPicPr>
        <p:blipFill>
          <a:blip r:embed="rId11">
            <a:alphaModFix/>
          </a:blip>
          <a:stretch>
            <a:fillRect/>
          </a:stretch>
        </p:blipFill>
        <p:spPr>
          <a:xfrm>
            <a:off x="1950841" y="1474330"/>
            <a:ext cx="1035548" cy="1033300"/>
          </a:xfrm>
          <a:prstGeom prst="rect">
            <a:avLst/>
          </a:prstGeom>
          <a:noFill/>
          <a:ln>
            <a:noFill/>
          </a:ln>
        </p:spPr>
      </p:pic>
      <p:sp>
        <p:nvSpPr>
          <p:cNvPr id="348" name="Google Shape;348;p42"/>
          <p:cNvSpPr txBox="1"/>
          <p:nvPr/>
        </p:nvSpPr>
        <p:spPr>
          <a:xfrm>
            <a:off x="2003166" y="1806338"/>
            <a:ext cx="930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 b="1">
                <a:solidFill>
                  <a:schemeClr val="dk1"/>
                </a:solidFill>
                <a:latin typeface="Montserrat"/>
                <a:ea typeface="Montserrat"/>
                <a:cs typeface="Montserrat"/>
                <a:sym typeface="Montserrat"/>
              </a:rPr>
              <a:t>OTHER</a:t>
            </a:r>
            <a:br>
              <a:rPr lang="en" sz="600" b="1">
                <a:solidFill>
                  <a:schemeClr val="dk1"/>
                </a:solidFill>
                <a:latin typeface="Montserrat"/>
                <a:ea typeface="Montserrat"/>
                <a:cs typeface="Montserrat"/>
                <a:sym typeface="Montserrat"/>
              </a:rPr>
            </a:br>
            <a:r>
              <a:rPr lang="en" sz="600" b="1">
                <a:solidFill>
                  <a:schemeClr val="dk1"/>
                </a:solidFill>
                <a:latin typeface="Montserrat"/>
                <a:ea typeface="Montserrat"/>
                <a:cs typeface="Montserrat"/>
                <a:sym typeface="Montserrat"/>
              </a:rPr>
              <a:t>“UTILITIES”</a:t>
            </a:r>
            <a:endParaRPr sz="600" b="1">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3"/>
          <p:cNvSpPr txBox="1">
            <a:spLocks noGrp="1"/>
          </p:cNvSpPr>
          <p:nvPr>
            <p:ph type="title"/>
          </p:nvPr>
        </p:nvSpPr>
        <p:spPr>
          <a:xfrm>
            <a:off x="198300" y="394875"/>
            <a:ext cx="8814600" cy="71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Profit Summary - Dispatch Optimization</a:t>
            </a:r>
            <a:endParaRPr sz="2400"/>
          </a:p>
        </p:txBody>
      </p:sp>
      <p:graphicFrame>
        <p:nvGraphicFramePr>
          <p:cNvPr id="354" name="Google Shape;354;p43"/>
          <p:cNvGraphicFramePr/>
          <p:nvPr/>
        </p:nvGraphicFramePr>
        <p:xfrm>
          <a:off x="245500" y="1331600"/>
          <a:ext cx="3000000" cy="3000000"/>
        </p:xfrm>
        <a:graphic>
          <a:graphicData uri="http://schemas.openxmlformats.org/drawingml/2006/table">
            <a:tbl>
              <a:tblPr>
                <a:noFill/>
                <a:tableStyleId>{6AB02F3E-16F0-4F50-8262-05E08FE40187}</a:tableStyleId>
              </a:tblPr>
              <a:tblGrid>
                <a:gridCol w="1339425">
                  <a:extLst>
                    <a:ext uri="{9D8B030D-6E8A-4147-A177-3AD203B41FA5}">
                      <a16:colId xmlns:a16="http://schemas.microsoft.com/office/drawing/2014/main" val="20000"/>
                    </a:ext>
                  </a:extLst>
                </a:gridCol>
                <a:gridCol w="841825">
                  <a:extLst>
                    <a:ext uri="{9D8B030D-6E8A-4147-A177-3AD203B41FA5}">
                      <a16:colId xmlns:a16="http://schemas.microsoft.com/office/drawing/2014/main" val="20001"/>
                    </a:ext>
                  </a:extLst>
                </a:gridCol>
              </a:tblGrid>
              <a:tr h="0">
                <a:tc>
                  <a:txBody>
                    <a:bodyPr/>
                    <a:lstStyle/>
                    <a:p>
                      <a:pPr marL="0" lvl="0" indent="0" algn="l" rtl="0">
                        <a:lnSpc>
                          <a:spcPct val="115000"/>
                        </a:lnSpc>
                        <a:spcBef>
                          <a:spcPts val="0"/>
                        </a:spcBef>
                        <a:spcAft>
                          <a:spcPts val="0"/>
                        </a:spcAft>
                        <a:buNone/>
                      </a:pPr>
                      <a:r>
                        <a:rPr lang="en" sz="850">
                          <a:latin typeface="Montserrat"/>
                          <a:ea typeface="Montserrat"/>
                          <a:cs typeface="Montserrat"/>
                          <a:sym typeface="Montserrat"/>
                        </a:rPr>
                        <a:t>BESS FFR</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tc>
                  <a:txBody>
                    <a:bodyPr/>
                    <a:lstStyle/>
                    <a:p>
                      <a:pPr marL="0" lvl="0" indent="0" algn="r" rtl="0">
                        <a:lnSpc>
                          <a:spcPct val="115000"/>
                        </a:lnSpc>
                        <a:spcBef>
                          <a:spcPts val="0"/>
                        </a:spcBef>
                        <a:spcAft>
                          <a:spcPts val="0"/>
                        </a:spcAft>
                        <a:buNone/>
                      </a:pPr>
                      <a:r>
                        <a:rPr lang="en" sz="850">
                          <a:latin typeface="Montserrat"/>
                          <a:ea typeface="Montserrat"/>
                          <a:cs typeface="Montserrat"/>
                          <a:sym typeface="Montserrat"/>
                        </a:rPr>
                        <a:t>5 615 €</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extLst>
                  <a:ext uri="{0D108BD9-81ED-4DB2-BD59-A6C34878D82A}">
                    <a16:rowId xmlns:a16="http://schemas.microsoft.com/office/drawing/2014/main" val="10000"/>
                  </a:ext>
                </a:extLst>
              </a:tr>
              <a:tr h="332550">
                <a:tc>
                  <a:txBody>
                    <a:bodyPr/>
                    <a:lstStyle/>
                    <a:p>
                      <a:pPr marL="0" lvl="0" indent="0" algn="l" rtl="0">
                        <a:lnSpc>
                          <a:spcPct val="115000"/>
                        </a:lnSpc>
                        <a:spcBef>
                          <a:spcPts val="0"/>
                        </a:spcBef>
                        <a:spcAft>
                          <a:spcPts val="0"/>
                        </a:spcAft>
                        <a:buNone/>
                      </a:pPr>
                      <a:r>
                        <a:rPr lang="en" sz="850">
                          <a:latin typeface="Montserrat"/>
                          <a:ea typeface="Montserrat"/>
                          <a:cs typeface="Montserrat"/>
                          <a:sym typeface="Montserrat"/>
                        </a:rPr>
                        <a:t>BESS FCR-D down</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tc>
                  <a:txBody>
                    <a:bodyPr/>
                    <a:lstStyle/>
                    <a:p>
                      <a:pPr marL="0" lvl="0" indent="0" algn="r" rtl="0">
                        <a:lnSpc>
                          <a:spcPct val="115000"/>
                        </a:lnSpc>
                        <a:spcBef>
                          <a:spcPts val="0"/>
                        </a:spcBef>
                        <a:spcAft>
                          <a:spcPts val="0"/>
                        </a:spcAft>
                        <a:buNone/>
                      </a:pPr>
                      <a:r>
                        <a:rPr lang="en" sz="850">
                          <a:latin typeface="Montserrat"/>
                          <a:ea typeface="Montserrat"/>
                          <a:cs typeface="Montserrat"/>
                          <a:sym typeface="Montserrat"/>
                        </a:rPr>
                        <a:t>99 115 €</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extLst>
                  <a:ext uri="{0D108BD9-81ED-4DB2-BD59-A6C34878D82A}">
                    <a16:rowId xmlns:a16="http://schemas.microsoft.com/office/drawing/2014/main" val="10001"/>
                  </a:ext>
                </a:extLst>
              </a:tr>
              <a:tr h="371475">
                <a:tc>
                  <a:txBody>
                    <a:bodyPr/>
                    <a:lstStyle/>
                    <a:p>
                      <a:pPr marL="0" lvl="0" indent="0" algn="l" rtl="0">
                        <a:lnSpc>
                          <a:spcPct val="115000"/>
                        </a:lnSpc>
                        <a:spcBef>
                          <a:spcPts val="0"/>
                        </a:spcBef>
                        <a:spcAft>
                          <a:spcPts val="0"/>
                        </a:spcAft>
                        <a:buNone/>
                      </a:pPr>
                      <a:r>
                        <a:rPr lang="en" sz="850">
                          <a:latin typeface="Montserrat"/>
                          <a:ea typeface="Montserrat"/>
                          <a:cs typeface="Montserrat"/>
                          <a:sym typeface="Montserrat"/>
                        </a:rPr>
                        <a:t>BESS FCR-D up</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tc>
                  <a:txBody>
                    <a:bodyPr/>
                    <a:lstStyle/>
                    <a:p>
                      <a:pPr marL="0" lvl="0" indent="0" algn="r" rtl="0">
                        <a:lnSpc>
                          <a:spcPct val="115000"/>
                        </a:lnSpc>
                        <a:spcBef>
                          <a:spcPts val="0"/>
                        </a:spcBef>
                        <a:spcAft>
                          <a:spcPts val="0"/>
                        </a:spcAft>
                        <a:buNone/>
                      </a:pPr>
                      <a:r>
                        <a:rPr lang="en" sz="850">
                          <a:latin typeface="Montserrat"/>
                          <a:ea typeface="Montserrat"/>
                          <a:cs typeface="Montserrat"/>
                          <a:sym typeface="Montserrat"/>
                        </a:rPr>
                        <a:t>25 643 €</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extLst>
                  <a:ext uri="{0D108BD9-81ED-4DB2-BD59-A6C34878D82A}">
                    <a16:rowId xmlns:a16="http://schemas.microsoft.com/office/drawing/2014/main" val="10002"/>
                  </a:ext>
                </a:extLst>
              </a:tr>
              <a:tr h="361950">
                <a:tc>
                  <a:txBody>
                    <a:bodyPr/>
                    <a:lstStyle/>
                    <a:p>
                      <a:pPr marL="0" lvl="0" indent="0" algn="l" rtl="0">
                        <a:lnSpc>
                          <a:spcPct val="115000"/>
                        </a:lnSpc>
                        <a:spcBef>
                          <a:spcPts val="0"/>
                        </a:spcBef>
                        <a:spcAft>
                          <a:spcPts val="0"/>
                        </a:spcAft>
                        <a:buNone/>
                      </a:pPr>
                      <a:r>
                        <a:rPr lang="en" sz="850">
                          <a:solidFill>
                            <a:schemeClr val="dk1"/>
                          </a:solidFill>
                          <a:latin typeface="Montserrat"/>
                          <a:ea typeface="Montserrat"/>
                          <a:cs typeface="Montserrat"/>
                          <a:sym typeface="Montserrat"/>
                        </a:rPr>
                        <a:t>BESS FCR-N</a:t>
                      </a:r>
                      <a:endParaRPr sz="850" b="1">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tc>
                  <a:txBody>
                    <a:bodyPr/>
                    <a:lstStyle/>
                    <a:p>
                      <a:pPr marL="0" lvl="0" indent="0" algn="r" rtl="0">
                        <a:lnSpc>
                          <a:spcPct val="115000"/>
                        </a:lnSpc>
                        <a:spcBef>
                          <a:spcPts val="0"/>
                        </a:spcBef>
                        <a:spcAft>
                          <a:spcPts val="0"/>
                        </a:spcAft>
                        <a:buNone/>
                      </a:pPr>
                      <a:r>
                        <a:rPr lang="en" sz="850">
                          <a:latin typeface="Montserrat"/>
                          <a:ea typeface="Montserrat"/>
                          <a:cs typeface="Montserrat"/>
                          <a:sym typeface="Montserrat"/>
                        </a:rPr>
                        <a:t>147 648 €</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extLst>
                  <a:ext uri="{0D108BD9-81ED-4DB2-BD59-A6C34878D82A}">
                    <a16:rowId xmlns:a16="http://schemas.microsoft.com/office/drawing/2014/main" val="10003"/>
                  </a:ext>
                </a:extLst>
              </a:tr>
              <a:tr h="361950">
                <a:tc>
                  <a:txBody>
                    <a:bodyPr/>
                    <a:lstStyle/>
                    <a:p>
                      <a:pPr marL="0" lvl="0" indent="0" algn="l" rtl="0">
                        <a:lnSpc>
                          <a:spcPct val="115000"/>
                        </a:lnSpc>
                        <a:spcBef>
                          <a:spcPts val="0"/>
                        </a:spcBef>
                        <a:spcAft>
                          <a:spcPts val="0"/>
                        </a:spcAft>
                        <a:buNone/>
                      </a:pPr>
                      <a:r>
                        <a:rPr lang="en" sz="850">
                          <a:latin typeface="Montserrat"/>
                          <a:ea typeface="Montserrat"/>
                          <a:cs typeface="Montserrat"/>
                          <a:sym typeface="Montserrat"/>
                        </a:rPr>
                        <a:t>BESS aFRR down</a:t>
                      </a:r>
                      <a:endParaRPr sz="850" b="1">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tc>
                  <a:txBody>
                    <a:bodyPr/>
                    <a:lstStyle/>
                    <a:p>
                      <a:pPr marL="0" lvl="0" indent="0" algn="r" rtl="0">
                        <a:lnSpc>
                          <a:spcPct val="115000"/>
                        </a:lnSpc>
                        <a:spcBef>
                          <a:spcPts val="0"/>
                        </a:spcBef>
                        <a:spcAft>
                          <a:spcPts val="0"/>
                        </a:spcAft>
                        <a:buNone/>
                      </a:pPr>
                      <a:r>
                        <a:rPr lang="en" sz="850">
                          <a:latin typeface="Montserrat"/>
                          <a:ea typeface="Montserrat"/>
                          <a:cs typeface="Montserrat"/>
                          <a:sym typeface="Montserrat"/>
                        </a:rPr>
                        <a:t>26 352 €</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extLst>
                  <a:ext uri="{0D108BD9-81ED-4DB2-BD59-A6C34878D82A}">
                    <a16:rowId xmlns:a16="http://schemas.microsoft.com/office/drawing/2014/main" val="10004"/>
                  </a:ext>
                </a:extLst>
              </a:tr>
              <a:tr h="361950">
                <a:tc>
                  <a:txBody>
                    <a:bodyPr/>
                    <a:lstStyle/>
                    <a:p>
                      <a:pPr marL="0" lvl="0" indent="0" algn="l" rtl="0">
                        <a:lnSpc>
                          <a:spcPct val="115000"/>
                        </a:lnSpc>
                        <a:spcBef>
                          <a:spcPts val="0"/>
                        </a:spcBef>
                        <a:spcAft>
                          <a:spcPts val="0"/>
                        </a:spcAft>
                        <a:buNone/>
                      </a:pPr>
                      <a:r>
                        <a:rPr lang="en" sz="850">
                          <a:latin typeface="Montserrat"/>
                          <a:ea typeface="Montserrat"/>
                          <a:cs typeface="Montserrat"/>
                          <a:sym typeface="Montserrat"/>
                        </a:rPr>
                        <a:t>BESS aFRR up</a:t>
                      </a:r>
                      <a:endParaRPr sz="850" b="1">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tc>
                  <a:txBody>
                    <a:bodyPr/>
                    <a:lstStyle/>
                    <a:p>
                      <a:pPr marL="0" lvl="0" indent="0" algn="r" rtl="0">
                        <a:lnSpc>
                          <a:spcPct val="115000"/>
                        </a:lnSpc>
                        <a:spcBef>
                          <a:spcPts val="0"/>
                        </a:spcBef>
                        <a:spcAft>
                          <a:spcPts val="0"/>
                        </a:spcAft>
                        <a:buNone/>
                      </a:pPr>
                      <a:r>
                        <a:rPr lang="en" sz="850">
                          <a:latin typeface="Montserrat"/>
                          <a:ea typeface="Montserrat"/>
                          <a:cs typeface="Montserrat"/>
                          <a:sym typeface="Montserrat"/>
                        </a:rPr>
                        <a:t>1 625 €</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extLst>
                  <a:ext uri="{0D108BD9-81ED-4DB2-BD59-A6C34878D82A}">
                    <a16:rowId xmlns:a16="http://schemas.microsoft.com/office/drawing/2014/main" val="10005"/>
                  </a:ext>
                </a:extLst>
              </a:tr>
              <a:tr h="361950">
                <a:tc>
                  <a:txBody>
                    <a:bodyPr/>
                    <a:lstStyle/>
                    <a:p>
                      <a:pPr marL="0" lvl="0" indent="0" algn="l" rtl="0">
                        <a:lnSpc>
                          <a:spcPct val="115000"/>
                        </a:lnSpc>
                        <a:spcBef>
                          <a:spcPts val="0"/>
                        </a:spcBef>
                        <a:spcAft>
                          <a:spcPts val="0"/>
                        </a:spcAft>
                        <a:buNone/>
                      </a:pPr>
                      <a:r>
                        <a:rPr lang="en" sz="850">
                          <a:latin typeface="Montserrat"/>
                          <a:ea typeface="Montserrat"/>
                          <a:cs typeface="Montserrat"/>
                          <a:sym typeface="Montserrat"/>
                        </a:rPr>
                        <a:t>BESS mFRR down</a:t>
                      </a:r>
                      <a:endParaRPr sz="850" b="1">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tc>
                  <a:txBody>
                    <a:bodyPr/>
                    <a:lstStyle/>
                    <a:p>
                      <a:pPr marL="0" lvl="0" indent="0" algn="r" rtl="0">
                        <a:lnSpc>
                          <a:spcPct val="115000"/>
                        </a:lnSpc>
                        <a:spcBef>
                          <a:spcPts val="0"/>
                        </a:spcBef>
                        <a:spcAft>
                          <a:spcPts val="0"/>
                        </a:spcAft>
                        <a:buNone/>
                      </a:pPr>
                      <a:r>
                        <a:rPr lang="en" sz="850">
                          <a:latin typeface="Montserrat"/>
                          <a:ea typeface="Montserrat"/>
                          <a:cs typeface="Montserrat"/>
                          <a:sym typeface="Montserrat"/>
                        </a:rPr>
                        <a:t>20 934 €</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extLst>
                  <a:ext uri="{0D108BD9-81ED-4DB2-BD59-A6C34878D82A}">
                    <a16:rowId xmlns:a16="http://schemas.microsoft.com/office/drawing/2014/main" val="10006"/>
                  </a:ext>
                </a:extLst>
              </a:tr>
              <a:tr h="361950">
                <a:tc>
                  <a:txBody>
                    <a:bodyPr/>
                    <a:lstStyle/>
                    <a:p>
                      <a:pPr marL="0" lvl="0" indent="0" algn="l" rtl="0">
                        <a:lnSpc>
                          <a:spcPct val="115000"/>
                        </a:lnSpc>
                        <a:spcBef>
                          <a:spcPts val="0"/>
                        </a:spcBef>
                        <a:spcAft>
                          <a:spcPts val="0"/>
                        </a:spcAft>
                        <a:buNone/>
                      </a:pPr>
                      <a:r>
                        <a:rPr lang="en" sz="850">
                          <a:latin typeface="Montserrat"/>
                          <a:ea typeface="Montserrat"/>
                          <a:cs typeface="Montserrat"/>
                          <a:sym typeface="Montserrat"/>
                        </a:rPr>
                        <a:t>BESS mFRR up</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tc>
                  <a:txBody>
                    <a:bodyPr/>
                    <a:lstStyle/>
                    <a:p>
                      <a:pPr marL="0" lvl="0" indent="0" algn="r" rtl="0">
                        <a:lnSpc>
                          <a:spcPct val="115000"/>
                        </a:lnSpc>
                        <a:spcBef>
                          <a:spcPts val="0"/>
                        </a:spcBef>
                        <a:spcAft>
                          <a:spcPts val="0"/>
                        </a:spcAft>
                        <a:buNone/>
                      </a:pPr>
                      <a:r>
                        <a:rPr lang="en" sz="850">
                          <a:latin typeface="Montserrat"/>
                          <a:ea typeface="Montserrat"/>
                          <a:cs typeface="Montserrat"/>
                          <a:sym typeface="Montserrat"/>
                        </a:rPr>
                        <a:t>32 867 €</a:t>
                      </a:r>
                      <a:endParaRPr sz="850">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extLst>
                  <a:ext uri="{0D108BD9-81ED-4DB2-BD59-A6C34878D82A}">
                    <a16:rowId xmlns:a16="http://schemas.microsoft.com/office/drawing/2014/main" val="10007"/>
                  </a:ext>
                </a:extLst>
              </a:tr>
              <a:tr h="361950">
                <a:tc>
                  <a:txBody>
                    <a:bodyPr/>
                    <a:lstStyle/>
                    <a:p>
                      <a:pPr marL="0" lvl="0" indent="0" algn="l" rtl="0">
                        <a:lnSpc>
                          <a:spcPct val="115000"/>
                        </a:lnSpc>
                        <a:spcBef>
                          <a:spcPts val="0"/>
                        </a:spcBef>
                        <a:spcAft>
                          <a:spcPts val="0"/>
                        </a:spcAft>
                        <a:buNone/>
                      </a:pPr>
                      <a:r>
                        <a:rPr lang="en" sz="850" b="1">
                          <a:latin typeface="Montserrat"/>
                          <a:ea typeface="Montserrat"/>
                          <a:cs typeface="Montserrat"/>
                          <a:sym typeface="Montserrat"/>
                        </a:rPr>
                        <a:t>Total Multi-service</a:t>
                      </a:r>
                      <a:endParaRPr sz="850" b="1">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tc>
                  <a:txBody>
                    <a:bodyPr/>
                    <a:lstStyle/>
                    <a:p>
                      <a:pPr marL="0" lvl="0" indent="0" algn="r" rtl="0">
                        <a:lnSpc>
                          <a:spcPct val="115000"/>
                        </a:lnSpc>
                        <a:spcBef>
                          <a:spcPts val="0"/>
                        </a:spcBef>
                        <a:spcAft>
                          <a:spcPts val="0"/>
                        </a:spcAft>
                        <a:buNone/>
                      </a:pPr>
                      <a:r>
                        <a:rPr lang="en" sz="850" b="1">
                          <a:solidFill>
                            <a:schemeClr val="dk1"/>
                          </a:solidFill>
                          <a:latin typeface="Montserrat"/>
                          <a:ea typeface="Montserrat"/>
                          <a:cs typeface="Montserrat"/>
                          <a:sym typeface="Montserrat"/>
                        </a:rPr>
                        <a:t>359 801 €</a:t>
                      </a:r>
                      <a:endParaRPr sz="850" b="1">
                        <a:latin typeface="Montserrat"/>
                        <a:ea typeface="Montserrat"/>
                        <a:cs typeface="Montserrat"/>
                        <a:sym typeface="Montserrat"/>
                      </a:endParaRPr>
                    </a:p>
                  </a:txBody>
                  <a:tcPr marL="91425" marR="91425" marT="91425" marB="91425">
                    <a:lnL w="9525" cap="flat" cmpd="sng">
                      <a:solidFill>
                        <a:schemeClr val="dk2"/>
                      </a:solidFill>
                      <a:prstDash val="dot"/>
                      <a:round/>
                      <a:headEnd type="none" w="sm" len="sm"/>
                      <a:tailEnd type="none" w="sm" len="sm"/>
                    </a:lnL>
                    <a:lnR w="9525" cap="flat" cmpd="sng">
                      <a:solidFill>
                        <a:schemeClr val="dk2"/>
                      </a:solidFill>
                      <a:prstDash val="dot"/>
                      <a:round/>
                      <a:headEnd type="none" w="sm" len="sm"/>
                      <a:tailEnd type="none" w="sm" len="sm"/>
                    </a:lnR>
                    <a:lnT w="9525" cap="flat" cmpd="sng">
                      <a:solidFill>
                        <a:schemeClr val="dk2"/>
                      </a:solidFill>
                      <a:prstDash val="dot"/>
                      <a:round/>
                      <a:headEnd type="none" w="sm" len="sm"/>
                      <a:tailEnd type="none" w="sm" len="sm"/>
                    </a:lnT>
                    <a:lnB w="9525" cap="flat" cmpd="sng">
                      <a:solidFill>
                        <a:schemeClr val="dk2"/>
                      </a:solidFill>
                      <a:prstDash val="dot"/>
                      <a:round/>
                      <a:headEnd type="none" w="sm" len="sm"/>
                      <a:tailEnd type="none" w="sm" len="sm"/>
                    </a:lnB>
                  </a:tcPr>
                </a:tc>
                <a:extLst>
                  <a:ext uri="{0D108BD9-81ED-4DB2-BD59-A6C34878D82A}">
                    <a16:rowId xmlns:a16="http://schemas.microsoft.com/office/drawing/2014/main" val="10008"/>
                  </a:ext>
                </a:extLst>
              </a:tr>
            </a:tbl>
          </a:graphicData>
        </a:graphic>
      </p:graphicFrame>
      <p:pic>
        <p:nvPicPr>
          <p:cNvPr id="355" name="Google Shape;355;p43"/>
          <p:cNvPicPr preferRelativeResize="0"/>
          <p:nvPr/>
        </p:nvPicPr>
        <p:blipFill rotWithShape="1">
          <a:blip r:embed="rId3">
            <a:alphaModFix/>
          </a:blip>
          <a:srcRect/>
          <a:stretch/>
        </p:blipFill>
        <p:spPr>
          <a:xfrm>
            <a:off x="2505400" y="939831"/>
            <a:ext cx="6507525" cy="3660494"/>
          </a:xfrm>
          <a:prstGeom prst="rect">
            <a:avLst/>
          </a:prstGeom>
          <a:noFill/>
          <a:ln>
            <a:noFill/>
          </a:ln>
        </p:spPr>
      </p:pic>
      <p:sp>
        <p:nvSpPr>
          <p:cNvPr id="356" name="Google Shape;356;p43"/>
          <p:cNvSpPr txBox="1">
            <a:spLocks noGrp="1"/>
          </p:cNvSpPr>
          <p:nvPr>
            <p:ph type="title"/>
          </p:nvPr>
        </p:nvSpPr>
        <p:spPr>
          <a:xfrm>
            <a:off x="0" y="0"/>
            <a:ext cx="4444800" cy="44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0" i="1"/>
              <a:t>1 MW  /  2 MWh Nordic example</a:t>
            </a:r>
            <a:endParaRPr sz="2000" b="0" i="1"/>
          </a:p>
        </p:txBody>
      </p:sp>
    </p:spTree>
  </p:cSld>
  <p:clrMapOvr>
    <a:masterClrMapping/>
  </p:clrMapOvr>
</p:sld>
</file>

<file path=ppt/theme/theme1.xml><?xml version="1.0" encoding="utf-8"?>
<a:theme xmlns:a="http://schemas.openxmlformats.org/drawingml/2006/main" name="CheckWatt 2024">
  <a:themeElements>
    <a:clrScheme name="Simple Light">
      <a:dk1>
        <a:srgbClr val="333333"/>
      </a:dk1>
      <a:lt1>
        <a:srgbClr val="F0F0F0"/>
      </a:lt1>
      <a:dk2>
        <a:srgbClr val="E8E7E7"/>
      </a:dk2>
      <a:lt2>
        <a:srgbClr val="B2B2B2"/>
      </a:lt2>
      <a:accent1>
        <a:srgbClr val="58ADC7"/>
      </a:accent1>
      <a:accent2>
        <a:srgbClr val="333333"/>
      </a:accent2>
      <a:accent3>
        <a:srgbClr val="E5E6E5"/>
      </a:accent3>
      <a:accent4>
        <a:srgbClr val="FFFFFF"/>
      </a:accent4>
      <a:accent5>
        <a:srgbClr val="FFFFFF"/>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D05C73CA9FE34E820618FAD4014184" ma:contentTypeVersion="24" ma:contentTypeDescription="Create a new document." ma:contentTypeScope="" ma:versionID="1a1b78e43a190b8127c667ab31bcd9c9">
  <xsd:schema xmlns:xsd="http://www.w3.org/2001/XMLSchema" xmlns:xs="http://www.w3.org/2001/XMLSchema" xmlns:p="http://schemas.microsoft.com/office/2006/metadata/properties" xmlns:ns2="472a0e48-0145-4f55-a6bb-a8fd9078d407" xmlns:ns3="f6f6ce5a-03cd-4adf-a050-2e9c68287072" targetNamespace="http://schemas.microsoft.com/office/2006/metadata/properties" ma:root="true" ma:fieldsID="fd1e99ce9505c417c013b68b1e630e3d" ns2:_="" ns3:_="">
    <xsd:import namespace="472a0e48-0145-4f55-a6bb-a8fd9078d407"/>
    <xsd:import namespace="f6f6ce5a-03cd-4adf-a050-2e9c682870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igrationWizId" minOccurs="0"/>
                <xsd:element ref="ns2:MigrationWizIdPermissions" minOccurs="0"/>
                <xsd:element ref="ns2:MigrationWizIdVersion" minOccurs="0"/>
                <xsd:element ref="ns2:lcf76f155ced4ddcb4097134ff3c332f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2a0e48-0145-4f55-a6bb-a8fd9078d407"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description="" ma:hidden="true" ma:internalName="MediaServiceDateTaken" ma:readOnly="true">
      <xsd:simpleType>
        <xsd:restriction base="dms:Text"/>
      </xsd:simpleType>
    </xsd:element>
    <xsd:element name="MediaServiceGenerationTime" ma:index="7" nillable="true" ma:displayName="MediaServiceGenerationTime" ma:hidden="true" ma:internalName="MediaServiceGenerationTime" ma:readOnly="true">
      <xsd:simpleType>
        <xsd:restriction base="dms:Text"/>
      </xsd:simpleType>
    </xsd:element>
    <xsd:element name="MediaServiceEventHashCode" ma:index="8" nillable="true" ma:displayName="MediaServiceEventHashCode" ma:hidden="true" ma:internalName="MediaServiceEventHashCode"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Location" ma:index="10" nillable="true" ma:displayName="Location" ma:description="" ma:internalName="MediaServiceLocation" ma:readOnly="true">
      <xsd:simpleType>
        <xsd:restriction base="dms:Text"/>
      </xsd:simpleType>
    </xsd:element>
    <xsd:element name="MediaLengthInSeconds" ma:index="11" nillable="true" ma:displayName="MediaLengthInSeconds" ma:description=""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description="" ma:hidden="true" ma:indexed="true" ma:internalName="MediaServiceObjectDetectorVersions" ma:readOnly="true">
      <xsd:simpleType>
        <xsd:restriction base="dms:Text"/>
      </xsd:simpleType>
    </xsd:element>
    <xsd:element name="MigrationWizId" ma:index="21" nillable="true" ma:displayName="MigrationWizId" ma:internalName="MigrationWizId">
      <xsd:simpleType>
        <xsd:restriction base="dms:Text"/>
      </xsd:simpleType>
    </xsd:element>
    <xsd:element name="MigrationWizIdPermissions" ma:index="22" nillable="true" ma:displayName="MigrationWizIdPermissions" ma:internalName="MigrationWizIdPermissions">
      <xsd:simpleType>
        <xsd:restriction base="dms:Text"/>
      </xsd:simpleType>
    </xsd:element>
    <xsd:element name="MigrationWizIdVersion" ma:index="23" nillable="true" ma:displayName="MigrationWizIdVersion" ma:internalName="MigrationWizIdVersion">
      <xsd:simpleType>
        <xsd:restriction base="dms:Text"/>
      </xsd:simpleType>
    </xsd:element>
    <xsd:element name="lcf76f155ced4ddcb4097134ff3c332f0" ma:index="24" nillable="true" ma:displayName="Image Tags_0" ma:hidden="true" ma:internalName="lcf76f155ced4ddcb4097134ff3c332f0"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f6ce5a-03cd-4adf-a050-2e9c6828707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8169b49-c07d-4000-acaa-6b5edd4fca4f}" ma:internalName="TaxCatchAll" ma:showField="CatchAllData" ma:web="f6f6ce5a-03cd-4adf-a050-2e9c682870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 xmlns="472a0e48-0145-4f55-a6bb-a8fd9078d407" xsi:nil="true"/>
    <MigrationWizIdPermissions xmlns="472a0e48-0145-4f55-a6bb-a8fd9078d407" xsi:nil="true"/>
    <TaxCatchAll xmlns="f6f6ce5a-03cd-4adf-a050-2e9c68287072" xsi:nil="true"/>
    <lcf76f155ced4ddcb4097134ff3c332f0 xmlns="472a0e48-0145-4f55-a6bb-a8fd9078d407" xsi:nil="true"/>
    <MigrationWizIdVersion xmlns="472a0e48-0145-4f55-a6bb-a8fd9078d407" xsi:nil="true"/>
    <lcf76f155ced4ddcb4097134ff3c332f xmlns="472a0e48-0145-4f55-a6bb-a8fd9078d40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8F30D4-1411-40AB-8C50-FDF1FDDD954A}"/>
</file>

<file path=customXml/itemProps2.xml><?xml version="1.0" encoding="utf-8"?>
<ds:datastoreItem xmlns:ds="http://schemas.openxmlformats.org/officeDocument/2006/customXml" ds:itemID="{82708185-7EFB-46D2-AB74-520F60AA6D1E}"/>
</file>

<file path=customXml/itemProps3.xml><?xml version="1.0" encoding="utf-8"?>
<ds:datastoreItem xmlns:ds="http://schemas.openxmlformats.org/officeDocument/2006/customXml" ds:itemID="{5310BB69-CE03-4679-ABF3-17489631ADEF}"/>
</file>

<file path=docProps/app.xml><?xml version="1.0" encoding="utf-8"?>
<Properties xmlns="http://schemas.openxmlformats.org/officeDocument/2006/extended-properties" xmlns:vt="http://schemas.openxmlformats.org/officeDocument/2006/docPropsVTypes">
  <TotalTime>0</TotalTime>
  <Words>837</Words>
  <Application>Microsoft Office PowerPoint</Application>
  <PresentationFormat>On-screen Show (16:9)</PresentationFormat>
  <Paragraphs>111</Paragraphs>
  <Slides>16</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Montserrat</vt:lpstr>
      <vt:lpstr>Montserrat Medium</vt:lpstr>
      <vt:lpstr>Open Sans</vt:lpstr>
      <vt:lpstr>Montserrat ExtraBold</vt:lpstr>
      <vt:lpstr>Arial</vt:lpstr>
      <vt:lpstr>Rockwell</vt:lpstr>
      <vt:lpstr>Open Sans Medium</vt:lpstr>
      <vt:lpstr>Nunito Light</vt:lpstr>
      <vt:lpstr>Figtree Black</vt:lpstr>
      <vt:lpstr>Lato</vt:lpstr>
      <vt:lpstr>CheckWatt 2024</vt:lpstr>
      <vt:lpstr>PowerPoint Presentation</vt:lpstr>
      <vt:lpstr>What does CheckWatt offer? </vt:lpstr>
      <vt:lpstr>Services for flexible energy resources </vt:lpstr>
      <vt:lpstr>Portfolio</vt:lpstr>
      <vt:lpstr>Residential</vt:lpstr>
      <vt:lpstr>Corporate &amp; Industrial</vt:lpstr>
      <vt:lpstr>Utility Scale</vt:lpstr>
      <vt:lpstr>System structure</vt:lpstr>
      <vt:lpstr>Profit Summary - Dispatch Optimization</vt:lpstr>
      <vt:lpstr>Share of revenue per ancillary service</vt:lpstr>
      <vt:lpstr>Dispatch optimization vs Individual Service - whole 12 month period</vt:lpstr>
      <vt:lpstr>Additional factors to consider 1. TSOs are increasing demand</vt:lpstr>
      <vt:lpstr>Additional factors to consider 2. ‘Flow-based’ brings the Nordics closer to continental Europe</vt:lpstr>
      <vt:lpstr>CheckWatt AI  Combine behind-the-meter EMS with VPP services </vt:lpstr>
      <vt:lpstr>Energy Services from batteries</vt:lpstr>
      <vt:lpstr>Example: Power demand Gothenburg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Perdue, Thomas</dc:creator>
  <cp:lastModifiedBy>Perdue, Thomas</cp:lastModifiedBy>
  <cp:revision>1</cp:revision>
  <dcterms:modified xsi:type="dcterms:W3CDTF">2024-12-04T12:07:07Z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bab825-a111-45e4-86a1-18cee0005896_Enabled">
    <vt:lpwstr>true</vt:lpwstr>
  </property>
  <property fmtid="{D5CDD505-2E9C-101B-9397-08002B2CF9AE}" pid="3" name="MSIP_Label_2bbab825-a111-45e4-86a1-18cee0005896_SetDate">
    <vt:lpwstr>2024-12-04T11:56:48Z</vt:lpwstr>
  </property>
  <property fmtid="{D5CDD505-2E9C-101B-9397-08002B2CF9AE}" pid="4" name="MSIP_Label_2bbab825-a111-45e4-86a1-18cee0005896_Method">
    <vt:lpwstr>Standard</vt:lpwstr>
  </property>
  <property fmtid="{D5CDD505-2E9C-101B-9397-08002B2CF9AE}" pid="5" name="MSIP_Label_2bbab825-a111-45e4-86a1-18cee0005896_Name">
    <vt:lpwstr>2bbab825-a111-45e4-86a1-18cee0005896</vt:lpwstr>
  </property>
  <property fmtid="{D5CDD505-2E9C-101B-9397-08002B2CF9AE}" pid="6" name="MSIP_Label_2bbab825-a111-45e4-86a1-18cee0005896_SiteId">
    <vt:lpwstr>2567d566-604c-408a-8a60-55d0dc9d9d6b</vt:lpwstr>
  </property>
  <property fmtid="{D5CDD505-2E9C-101B-9397-08002B2CF9AE}" pid="7" name="MSIP_Label_2bbab825-a111-45e4-86a1-18cee0005896_ActionId">
    <vt:lpwstr>62a6847b-5e5c-46bf-96d9-4dbee9cb0b40</vt:lpwstr>
  </property>
  <property fmtid="{D5CDD505-2E9C-101B-9397-08002B2CF9AE}" pid="8" name="MSIP_Label_2bbab825-a111-45e4-86a1-18cee0005896_ContentBits">
    <vt:lpwstr>2</vt:lpwstr>
  </property>
  <property fmtid="{D5CDD505-2E9C-101B-9397-08002B2CF9AE}" pid="9" name="ClassificationContentMarkingFooterLocations">
    <vt:lpwstr>CheckWatt 2024:3</vt:lpwstr>
  </property>
  <property fmtid="{D5CDD505-2E9C-101B-9397-08002B2CF9AE}" pid="10" name="ClassificationContentMarkingFooterText">
    <vt:lpwstr>Information Classification: General</vt:lpwstr>
  </property>
  <property fmtid="{D5CDD505-2E9C-101B-9397-08002B2CF9AE}" pid="11" name="ContentTypeId">
    <vt:lpwstr>0x01010032D05C73CA9FE34E820618FAD4014184</vt:lpwstr>
  </property>
</Properties>
</file>