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63" r:id="rId2"/>
  </p:sldIdLst>
  <p:sldSz cx="12192000" cy="6858000"/>
  <p:notesSz cx="6858000" cy="9144000"/>
  <p:embeddedFontLst>
    <p:embeddedFont>
      <p:font typeface="Lato" panose="020F0502020204030203" pitchFamily="34" charset="0"/>
      <p:regular r:id="rId4"/>
      <p:bold r:id="rId5"/>
      <p:italic r:id="rId6"/>
      <p:boldItalic r:id="rId7"/>
    </p:embeddedFont>
    <p:embeddedFont>
      <p:font typeface="Lato Light" panose="020F0502020204030203" pitchFamily="34" charset="0"/>
      <p:regular r:id="rId8"/>
      <p:bold r:id="rId9"/>
      <p:italic r:id="rId10"/>
      <p:boldItalic r:id="rId11"/>
    </p:embeddedFont>
    <p:embeddedFont>
      <p:font typeface="Poppins SemiBold" panose="020B060402020202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ro4da4wsgFYW6F3CwHBElxF55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ela Ballester" initials="" lastIdx="3" clrIdx="0"/>
  <p:cmAuthor id="1" name="Anna Van Abshoven" initials="" lastIdx="2" clrIdx="1"/>
  <p:cmAuthor id="2" name="Luna Álvarez"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11"/>
    <p:restoredTop sz="94660"/>
  </p:normalViewPr>
  <p:slideViewPr>
    <p:cSldViewPr snapToGrid="0">
      <p:cViewPr varScale="1">
        <p:scale>
          <a:sx n="118" d="100"/>
          <a:sy n="118" d="100"/>
        </p:scale>
        <p:origin x="8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51" Type="http://schemas.openxmlformats.org/officeDocument/2006/relationships/commentAuthors" Target="commentAuthors.xml"/><Relationship Id="rId3" Type="http://schemas.openxmlformats.org/officeDocument/2006/relationships/notesMaster" Target="notesMasters/notesMaster1.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font" Target="fonts/font4.fntdata"/><Relationship Id="rId12" Type="http://schemas.openxmlformats.org/officeDocument/2006/relationships/font" Target="fonts/font9.fntdata"/><Relationship Id="rId2" Type="http://schemas.openxmlformats.org/officeDocument/2006/relationships/slide" Target="slides/slide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font" Target="fonts/font2.fntdata"/><Relationship Id="rId15" Type="http://schemas.openxmlformats.org/officeDocument/2006/relationships/font" Target="fonts/font12.fntdata"/><Relationship Id="rId57" Type="http://schemas.openxmlformats.org/officeDocument/2006/relationships/customXml" Target="../customXml/item2.xml"/><Relationship Id="rId10"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56"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49a1e548b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349a1e548b5_0_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1200"/>
              </a:spcBef>
              <a:spcAft>
                <a:spcPts val="0"/>
              </a:spcAft>
              <a:buClr>
                <a:schemeClr val="dk1"/>
              </a:buClr>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mp; Content 1">
  <p:cSld name="1_Title &amp; Content 1">
    <p:spTree>
      <p:nvGrpSpPr>
        <p:cNvPr id="1" name="Shape 18"/>
        <p:cNvGrpSpPr/>
        <p:nvPr/>
      </p:nvGrpSpPr>
      <p:grpSpPr>
        <a:xfrm>
          <a:off x="0" y="0"/>
          <a:ext cx="0" cy="0"/>
          <a:chOff x="0" y="0"/>
          <a:chExt cx="0" cy="0"/>
        </a:xfrm>
      </p:grpSpPr>
      <p:sp>
        <p:nvSpPr>
          <p:cNvPr id="19" name="Google Shape;19;p21"/>
          <p:cNvSpPr/>
          <p:nvPr/>
        </p:nvSpPr>
        <p:spPr>
          <a:xfrm>
            <a:off x="0" y="1"/>
            <a:ext cx="12192001" cy="1379094"/>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20" name="Google Shape;20;p21"/>
          <p:cNvSpPr txBox="1">
            <a:spLocks noGrp="1"/>
          </p:cNvSpPr>
          <p:nvPr>
            <p:ph type="title"/>
          </p:nvPr>
        </p:nvSpPr>
        <p:spPr>
          <a:xfrm>
            <a:off x="667512" y="576071"/>
            <a:ext cx="10779802" cy="656381"/>
          </a:xfrm>
          <a:prstGeom prst="rect">
            <a:avLst/>
          </a:prstGeom>
          <a:noFill/>
          <a:ln>
            <a:noFill/>
          </a:ln>
        </p:spPr>
        <p:txBody>
          <a:bodyPr spcFirstLastPara="1" wrap="square" lIns="0" tIns="45700" rIns="45700" bIns="45700" anchor="t" anchorCtr="0">
            <a:normAutofit/>
          </a:bodyPr>
          <a:lstStyle>
            <a:lvl1pPr lvl="0" algn="l">
              <a:lnSpc>
                <a:spcPct val="9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21" name="Google Shape;21;p21"/>
          <p:cNvSpPr txBox="1">
            <a:spLocks noGrp="1"/>
          </p:cNvSpPr>
          <p:nvPr>
            <p:ph type="body" idx="1"/>
          </p:nvPr>
        </p:nvSpPr>
        <p:spPr>
          <a:xfrm>
            <a:off x="667511" y="1483039"/>
            <a:ext cx="10779803" cy="4693924"/>
          </a:xfrm>
          <a:prstGeom prst="rect">
            <a:avLst/>
          </a:prstGeom>
          <a:noFill/>
          <a:ln>
            <a:noFill/>
          </a:ln>
        </p:spPr>
        <p:txBody>
          <a:bodyPr spcFirstLastPara="1" wrap="square" lIns="0" tIns="91425" rIns="0" bIns="0" anchor="t" anchorCtr="0">
            <a:normAutofit/>
          </a:bodyPr>
          <a:lstStyle>
            <a:lvl1pPr marL="457200" lvl="0" indent="-228600" algn="l">
              <a:lnSpc>
                <a:spcPct val="114000"/>
              </a:lnSpc>
              <a:spcBef>
                <a:spcPts val="0"/>
              </a:spcBef>
              <a:spcAft>
                <a:spcPts val="0"/>
              </a:spcAft>
              <a:buClr>
                <a:schemeClr val="dk1"/>
              </a:buClr>
              <a:buSzPts val="2400"/>
              <a:buFont typeface="Arial"/>
              <a:buNone/>
              <a:defRPr/>
            </a:lvl1pPr>
            <a:lvl2pPr marL="914400" lvl="1" indent="-228600" algn="l">
              <a:lnSpc>
                <a:spcPct val="114000"/>
              </a:lnSpc>
              <a:spcBef>
                <a:spcPts val="600"/>
              </a:spcBef>
              <a:spcAft>
                <a:spcPts val="0"/>
              </a:spcAft>
              <a:buClr>
                <a:schemeClr val="dk1"/>
              </a:buClr>
              <a:buSzPts val="2000"/>
              <a:buFont typeface="Arial"/>
              <a:buNone/>
              <a:defRPr/>
            </a:lvl2pPr>
            <a:lvl3pPr marL="1371600" lvl="2" indent="-228600" algn="l">
              <a:lnSpc>
                <a:spcPct val="114000"/>
              </a:lnSpc>
              <a:spcBef>
                <a:spcPts val="600"/>
              </a:spcBef>
              <a:spcAft>
                <a:spcPts val="0"/>
              </a:spcAft>
              <a:buClr>
                <a:schemeClr val="dk1"/>
              </a:buClr>
              <a:buSzPts val="2000"/>
              <a:buFont typeface="Arial"/>
              <a:buNone/>
              <a:defRPr/>
            </a:lvl3pPr>
            <a:lvl4pPr marL="1828800" lvl="3" indent="-228600" algn="l">
              <a:lnSpc>
                <a:spcPct val="114000"/>
              </a:lnSpc>
              <a:spcBef>
                <a:spcPts val="600"/>
              </a:spcBef>
              <a:spcAft>
                <a:spcPts val="0"/>
              </a:spcAft>
              <a:buClr>
                <a:schemeClr val="dk1"/>
              </a:buClr>
              <a:buSzPts val="2000"/>
              <a:buFont typeface="Arial"/>
              <a:buNone/>
              <a:defRPr/>
            </a:lvl4pPr>
            <a:lvl5pPr marL="2286000" lvl="4" indent="-228600" algn="l">
              <a:lnSpc>
                <a:spcPct val="114000"/>
              </a:lnSpc>
              <a:spcBef>
                <a:spcPts val="600"/>
              </a:spcBef>
              <a:spcAft>
                <a:spcPts val="0"/>
              </a:spcAft>
              <a:buClr>
                <a:schemeClr val="dk1"/>
              </a:buClr>
              <a:buSzPts val="2000"/>
              <a:buFont typeface="Arial"/>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 Water">
  <p:cSld name="Title Slide - Water">
    <p:spTree>
      <p:nvGrpSpPr>
        <p:cNvPr id="1" name="Shape 85"/>
        <p:cNvGrpSpPr/>
        <p:nvPr/>
      </p:nvGrpSpPr>
      <p:grpSpPr>
        <a:xfrm>
          <a:off x="0" y="0"/>
          <a:ext cx="0" cy="0"/>
          <a:chOff x="0" y="0"/>
          <a:chExt cx="0" cy="0"/>
        </a:xfrm>
      </p:grpSpPr>
      <p:pic>
        <p:nvPicPr>
          <p:cNvPr id="86" name="Google Shape;86;p27"/>
          <p:cNvPicPr preferRelativeResize="0"/>
          <p:nvPr/>
        </p:nvPicPr>
        <p:blipFill rotWithShape="1">
          <a:blip r:embed="rId2">
            <a:alphaModFix/>
          </a:blip>
          <a:srcRect/>
          <a:stretch/>
        </p:blipFill>
        <p:spPr>
          <a:xfrm>
            <a:off x="7689955" y="0"/>
            <a:ext cx="4487506" cy="6858000"/>
          </a:xfrm>
          <a:prstGeom prst="rect">
            <a:avLst/>
          </a:prstGeom>
          <a:noFill/>
          <a:ln>
            <a:noFill/>
          </a:ln>
        </p:spPr>
      </p:pic>
      <p:sp>
        <p:nvSpPr>
          <p:cNvPr id="87" name="Google Shape;87;p27"/>
          <p:cNvSpPr/>
          <p:nvPr/>
        </p:nvSpPr>
        <p:spPr>
          <a:xfrm>
            <a:off x="1" y="0"/>
            <a:ext cx="7689954" cy="6858001"/>
          </a:xfrm>
          <a:prstGeom prst="rect">
            <a:avLst/>
          </a:prstGeom>
          <a:solidFill>
            <a:schemeClr val="dk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FFFFFF"/>
              </a:buClr>
              <a:buSzPts val="1800"/>
              <a:buFont typeface="Lato"/>
              <a:buNone/>
            </a:pPr>
            <a:endParaRPr sz="1800" b="0" i="0" u="none" strike="noStrike" cap="none">
              <a:solidFill>
                <a:srgbClr val="000000"/>
              </a:solidFill>
              <a:latin typeface="Arial"/>
              <a:ea typeface="Arial"/>
              <a:cs typeface="Arial"/>
              <a:sym typeface="Arial"/>
            </a:endParaRPr>
          </a:p>
        </p:txBody>
      </p:sp>
      <p:sp>
        <p:nvSpPr>
          <p:cNvPr id="88" name="Google Shape;88;p27"/>
          <p:cNvSpPr/>
          <p:nvPr/>
        </p:nvSpPr>
        <p:spPr>
          <a:xfrm>
            <a:off x="1" y="6114988"/>
            <a:ext cx="7689954" cy="7430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9" name="Google Shape;89;p27"/>
          <p:cNvPicPr preferRelativeResize="0"/>
          <p:nvPr/>
        </p:nvPicPr>
        <p:blipFill rotWithShape="1">
          <a:blip r:embed="rId3">
            <a:alphaModFix/>
          </a:blip>
          <a:srcRect/>
          <a:stretch/>
        </p:blipFill>
        <p:spPr>
          <a:xfrm>
            <a:off x="704088" y="594360"/>
            <a:ext cx="1907916" cy="978930"/>
          </a:xfrm>
          <a:prstGeom prst="rect">
            <a:avLst/>
          </a:prstGeom>
          <a:noFill/>
          <a:ln>
            <a:noFill/>
          </a:ln>
        </p:spPr>
      </p:pic>
      <p:sp>
        <p:nvSpPr>
          <p:cNvPr id="90" name="Google Shape;90;p27"/>
          <p:cNvSpPr txBox="1">
            <a:spLocks noGrp="1"/>
          </p:cNvSpPr>
          <p:nvPr>
            <p:ph type="body" idx="1"/>
          </p:nvPr>
        </p:nvSpPr>
        <p:spPr>
          <a:xfrm>
            <a:off x="627888" y="1985415"/>
            <a:ext cx="6296400" cy="1828800"/>
          </a:xfrm>
          <a:prstGeom prst="rect">
            <a:avLst/>
          </a:prstGeom>
          <a:noFill/>
          <a:ln>
            <a:noFill/>
          </a:ln>
        </p:spPr>
        <p:txBody>
          <a:bodyPr spcFirstLastPara="1" wrap="square" lIns="0" tIns="45700" rIns="45700" bIns="45700" anchor="b" anchorCtr="0">
            <a:normAutofit/>
          </a:bodyPr>
          <a:lstStyle>
            <a:lvl1pPr marL="457200" lvl="0"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1pPr>
            <a:lvl2pPr marL="914400" lvl="1"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2pPr>
            <a:lvl3pPr marL="1371600" lvl="2"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3pPr>
            <a:lvl4pPr marL="1828800" lvl="3"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4pPr>
            <a:lvl5pPr marL="2286000" lvl="4" indent="-228600" algn="l">
              <a:lnSpc>
                <a:spcPct val="125000"/>
              </a:lnSpc>
              <a:spcBef>
                <a:spcPts val="1000"/>
              </a:spcBef>
              <a:spcAft>
                <a:spcPts val="0"/>
              </a:spcAft>
              <a:buClr>
                <a:srgbClr val="FFFFFF"/>
              </a:buClr>
              <a:buSzPts val="4800"/>
              <a:buFont typeface="Lato Light"/>
              <a:buNone/>
              <a:defRPr sz="4800">
                <a:solidFill>
                  <a:srgbClr val="FFFFFF"/>
                </a:solidFill>
                <a:latin typeface="Lato Light"/>
                <a:ea typeface="Lato Light"/>
                <a:cs typeface="Lato Light"/>
                <a:sym typeface="Lato Light"/>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
        <p:nvSpPr>
          <p:cNvPr id="91" name="Google Shape;91;p27"/>
          <p:cNvSpPr txBox="1">
            <a:spLocks noGrp="1"/>
          </p:cNvSpPr>
          <p:nvPr>
            <p:ph type="body" idx="2"/>
          </p:nvPr>
        </p:nvSpPr>
        <p:spPr>
          <a:xfrm>
            <a:off x="704088" y="3915776"/>
            <a:ext cx="6296400" cy="1162800"/>
          </a:xfrm>
          <a:prstGeom prst="rect">
            <a:avLst/>
          </a:prstGeom>
          <a:noFill/>
          <a:ln>
            <a:noFill/>
          </a:ln>
        </p:spPr>
        <p:txBody>
          <a:bodyPr spcFirstLastPara="1" wrap="square" lIns="0" tIns="45700" rIns="45700" bIns="45700" anchor="t" anchorCtr="0">
            <a:normAutofit/>
          </a:bodyPr>
          <a:lstStyle>
            <a:lvl1pPr marL="457200" lvl="0" indent="-228600" algn="l">
              <a:lnSpc>
                <a:spcPct val="114000"/>
              </a:lnSpc>
              <a:spcBef>
                <a:spcPts val="1000"/>
              </a:spcBef>
              <a:spcAft>
                <a:spcPts val="0"/>
              </a:spcAft>
              <a:buClr>
                <a:srgbClr val="FFFFFF"/>
              </a:buClr>
              <a:buSzPts val="2400"/>
              <a:buNone/>
              <a:defRPr sz="2000" b="1" i="0">
                <a:solidFill>
                  <a:srgbClr val="7ABBE9"/>
                </a:solidFill>
                <a:latin typeface="Poppins SemiBold"/>
                <a:ea typeface="Poppins SemiBold"/>
                <a:cs typeface="Poppins SemiBold"/>
                <a:sym typeface="Poppins SemiBold"/>
              </a:defRPr>
            </a:lvl1pPr>
            <a:lvl2pPr marL="914400" lvl="1" indent="-228600" algn="l">
              <a:lnSpc>
                <a:spcPct val="114000"/>
              </a:lnSpc>
              <a:spcBef>
                <a:spcPts val="400"/>
              </a:spcBef>
              <a:spcAft>
                <a:spcPts val="0"/>
              </a:spcAft>
              <a:buClr>
                <a:schemeClr val="accent1"/>
              </a:buClr>
              <a:buSzPts val="1800"/>
              <a:buNone/>
              <a:defRPr/>
            </a:lvl2pPr>
            <a:lvl3pPr marL="1371600" lvl="2" indent="-342900" algn="l">
              <a:lnSpc>
                <a:spcPct val="110000"/>
              </a:lnSpc>
              <a:spcBef>
                <a:spcPts val="600"/>
              </a:spcBef>
              <a:spcAft>
                <a:spcPts val="0"/>
              </a:spcAft>
              <a:buClr>
                <a:srgbClr val="142C44"/>
              </a:buClr>
              <a:buSzPts val="1800"/>
              <a:buChar char="•"/>
              <a:defRPr/>
            </a:lvl3pPr>
            <a:lvl4pPr marL="1828800" lvl="3" indent="-342900" algn="l">
              <a:lnSpc>
                <a:spcPct val="110000"/>
              </a:lnSpc>
              <a:spcBef>
                <a:spcPts val="600"/>
              </a:spcBef>
              <a:spcAft>
                <a:spcPts val="0"/>
              </a:spcAft>
              <a:buClr>
                <a:srgbClr val="142C44"/>
              </a:buClr>
              <a:buSzPts val="1800"/>
              <a:buChar char="•"/>
              <a:defRPr/>
            </a:lvl4pPr>
            <a:lvl5pPr marL="2286000" lvl="4" indent="-228600" algn="l">
              <a:lnSpc>
                <a:spcPct val="125000"/>
              </a:lnSpc>
              <a:spcBef>
                <a:spcPts val="300"/>
              </a:spcBef>
              <a:spcAft>
                <a:spcPts val="0"/>
              </a:spcAft>
              <a:buClr>
                <a:schemeClr val="dk1"/>
              </a:buClr>
              <a:buSzPts val="1800"/>
              <a:buNone/>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
        <p:nvSpPr>
          <p:cNvPr id="92" name="Google Shape;92;p27"/>
          <p:cNvSpPr txBox="1">
            <a:spLocks noGrp="1"/>
          </p:cNvSpPr>
          <p:nvPr>
            <p:ph type="body" idx="3"/>
          </p:nvPr>
        </p:nvSpPr>
        <p:spPr>
          <a:xfrm>
            <a:off x="627888" y="6263640"/>
            <a:ext cx="6296400" cy="397500"/>
          </a:xfrm>
          <a:prstGeom prst="rect">
            <a:avLst/>
          </a:prstGeom>
          <a:noFill/>
          <a:ln>
            <a:noFill/>
          </a:ln>
        </p:spPr>
        <p:txBody>
          <a:bodyPr spcFirstLastPara="1" wrap="square" lIns="0" tIns="45700" rIns="45700" bIns="45700" anchor="b" anchorCtr="0">
            <a:noAutofit/>
          </a:bodyPr>
          <a:lstStyle>
            <a:lvl1pPr marL="457200" lvl="0" indent="-228600" algn="l">
              <a:lnSpc>
                <a:spcPct val="114000"/>
              </a:lnSpc>
              <a:spcBef>
                <a:spcPts val="1000"/>
              </a:spcBef>
              <a:spcAft>
                <a:spcPts val="0"/>
              </a:spcAft>
              <a:buClr>
                <a:srgbClr val="FFFFFF"/>
              </a:buClr>
              <a:buSzPts val="2400"/>
              <a:buNone/>
              <a:defRPr sz="1800">
                <a:solidFill>
                  <a:schemeClr val="lt2"/>
                </a:solidFill>
              </a:defRPr>
            </a:lvl1pPr>
            <a:lvl2pPr marL="914400" lvl="1" indent="-228600" algn="l">
              <a:lnSpc>
                <a:spcPct val="114000"/>
              </a:lnSpc>
              <a:spcBef>
                <a:spcPts val="400"/>
              </a:spcBef>
              <a:spcAft>
                <a:spcPts val="0"/>
              </a:spcAft>
              <a:buClr>
                <a:schemeClr val="accent1"/>
              </a:buClr>
              <a:buSzPts val="1800"/>
              <a:buNone/>
              <a:defRPr/>
            </a:lvl2pPr>
            <a:lvl3pPr marL="1371600" lvl="2" indent="-342900" algn="l">
              <a:lnSpc>
                <a:spcPct val="110000"/>
              </a:lnSpc>
              <a:spcBef>
                <a:spcPts val="600"/>
              </a:spcBef>
              <a:spcAft>
                <a:spcPts val="0"/>
              </a:spcAft>
              <a:buClr>
                <a:srgbClr val="142C44"/>
              </a:buClr>
              <a:buSzPts val="1800"/>
              <a:buChar char="•"/>
              <a:defRPr/>
            </a:lvl3pPr>
            <a:lvl4pPr marL="1828800" lvl="3" indent="-342900" algn="l">
              <a:lnSpc>
                <a:spcPct val="110000"/>
              </a:lnSpc>
              <a:spcBef>
                <a:spcPts val="600"/>
              </a:spcBef>
              <a:spcAft>
                <a:spcPts val="0"/>
              </a:spcAft>
              <a:buClr>
                <a:srgbClr val="142C44"/>
              </a:buClr>
              <a:buSzPts val="1800"/>
              <a:buChar char="•"/>
              <a:defRPr/>
            </a:lvl4pPr>
            <a:lvl5pPr marL="2286000" lvl="4" indent="-228600" algn="l">
              <a:lnSpc>
                <a:spcPct val="125000"/>
              </a:lnSpc>
              <a:spcBef>
                <a:spcPts val="300"/>
              </a:spcBef>
              <a:spcAft>
                <a:spcPts val="0"/>
              </a:spcAft>
              <a:buClr>
                <a:schemeClr val="dk1"/>
              </a:buClr>
              <a:buSzPts val="1800"/>
              <a:buNone/>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Content 2">
  <p:cSld name="Title &amp; Content 2">
    <p:spTree>
      <p:nvGrpSpPr>
        <p:cNvPr id="1" name="Shape 93"/>
        <p:cNvGrpSpPr/>
        <p:nvPr/>
      </p:nvGrpSpPr>
      <p:grpSpPr>
        <a:xfrm>
          <a:off x="0" y="0"/>
          <a:ext cx="0" cy="0"/>
          <a:chOff x="0" y="0"/>
          <a:chExt cx="0" cy="0"/>
        </a:xfrm>
      </p:grpSpPr>
      <p:sp>
        <p:nvSpPr>
          <p:cNvPr id="94" name="Google Shape;94;p28"/>
          <p:cNvSpPr/>
          <p:nvPr/>
        </p:nvSpPr>
        <p:spPr>
          <a:xfrm>
            <a:off x="-1" y="0"/>
            <a:ext cx="4527525" cy="6857999"/>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95" name="Google Shape;95;p28"/>
          <p:cNvSpPr txBox="1">
            <a:spLocks noGrp="1"/>
          </p:cNvSpPr>
          <p:nvPr>
            <p:ph type="title"/>
          </p:nvPr>
        </p:nvSpPr>
        <p:spPr>
          <a:xfrm>
            <a:off x="667513" y="576070"/>
            <a:ext cx="3349852" cy="5464965"/>
          </a:xfrm>
          <a:prstGeom prst="rect">
            <a:avLst/>
          </a:prstGeom>
          <a:noFill/>
          <a:ln>
            <a:noFill/>
          </a:ln>
        </p:spPr>
        <p:txBody>
          <a:bodyPr spcFirstLastPara="1" wrap="square" lIns="0" tIns="45700" rIns="45700" bIns="45700" anchor="t" anchorCtr="0">
            <a:normAutofit/>
          </a:bodyPr>
          <a:lstStyle>
            <a:lvl1pPr lvl="0" algn="l">
              <a:lnSpc>
                <a:spcPct val="10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96" name="Google Shape;96;p28"/>
          <p:cNvSpPr txBox="1">
            <a:spLocks noGrp="1"/>
          </p:cNvSpPr>
          <p:nvPr>
            <p:ph type="body" idx="1"/>
          </p:nvPr>
        </p:nvSpPr>
        <p:spPr>
          <a:xfrm>
            <a:off x="5171607" y="584798"/>
            <a:ext cx="6352881" cy="5456237"/>
          </a:xfrm>
          <a:prstGeom prst="rect">
            <a:avLst/>
          </a:prstGeom>
          <a:noFill/>
          <a:ln>
            <a:noFill/>
          </a:ln>
        </p:spPr>
        <p:txBody>
          <a:bodyPr spcFirstLastPara="1" wrap="square" lIns="0" tIns="91425" rIns="0" bIns="45700" anchor="t" anchorCtr="0">
            <a:normAutofit/>
          </a:bodyPr>
          <a:lstStyle>
            <a:lvl1pPr marL="457200" lvl="0" indent="-228600" algn="l">
              <a:lnSpc>
                <a:spcPct val="114000"/>
              </a:lnSpc>
              <a:spcBef>
                <a:spcPts val="0"/>
              </a:spcBef>
              <a:spcAft>
                <a:spcPts val="0"/>
              </a:spcAft>
              <a:buClr>
                <a:schemeClr val="dk1"/>
              </a:buClr>
              <a:buSzPts val="2400"/>
              <a:buFont typeface="Arial"/>
              <a:buNone/>
              <a:defRPr/>
            </a:lvl1pPr>
            <a:lvl2pPr marL="914400" lvl="1" indent="-228600" algn="l">
              <a:lnSpc>
                <a:spcPct val="114000"/>
              </a:lnSpc>
              <a:spcBef>
                <a:spcPts val="600"/>
              </a:spcBef>
              <a:spcAft>
                <a:spcPts val="0"/>
              </a:spcAft>
              <a:buClr>
                <a:schemeClr val="dk1"/>
              </a:buClr>
              <a:buSzPts val="2000"/>
              <a:buFont typeface="Arial"/>
              <a:buNone/>
              <a:defRPr/>
            </a:lvl2pPr>
            <a:lvl3pPr marL="1371600" lvl="2" indent="-228600" algn="l">
              <a:lnSpc>
                <a:spcPct val="114000"/>
              </a:lnSpc>
              <a:spcBef>
                <a:spcPts val="600"/>
              </a:spcBef>
              <a:spcAft>
                <a:spcPts val="0"/>
              </a:spcAft>
              <a:buClr>
                <a:schemeClr val="dk1"/>
              </a:buClr>
              <a:buSzPts val="2000"/>
              <a:buFont typeface="Arial"/>
              <a:buNone/>
              <a:defRPr/>
            </a:lvl3pPr>
            <a:lvl4pPr marL="1828800" lvl="3" indent="-228600" algn="l">
              <a:lnSpc>
                <a:spcPct val="114000"/>
              </a:lnSpc>
              <a:spcBef>
                <a:spcPts val="600"/>
              </a:spcBef>
              <a:spcAft>
                <a:spcPts val="0"/>
              </a:spcAft>
              <a:buClr>
                <a:schemeClr val="dk1"/>
              </a:buClr>
              <a:buSzPts val="2000"/>
              <a:buFont typeface="Arial"/>
              <a:buNone/>
              <a:defRPr/>
            </a:lvl4pPr>
            <a:lvl5pPr marL="2286000" lvl="4" indent="-228600" algn="l">
              <a:lnSpc>
                <a:spcPct val="114000"/>
              </a:lnSpc>
              <a:spcBef>
                <a:spcPts val="600"/>
              </a:spcBef>
              <a:spcAft>
                <a:spcPts val="0"/>
              </a:spcAft>
              <a:buClr>
                <a:schemeClr val="dk1"/>
              </a:buClr>
              <a:buSzPts val="2000"/>
              <a:buFont typeface="Arial"/>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97" name="Google Shape;97;p28" descr="Picture 13"/>
          <p:cNvPicPr preferRelativeResize="0"/>
          <p:nvPr/>
        </p:nvPicPr>
        <p:blipFill rotWithShape="1">
          <a:blip r:embed="rId2">
            <a:alphaModFix/>
          </a:blip>
          <a:srcRect/>
          <a:stretch/>
        </p:blipFill>
        <p:spPr>
          <a:xfrm>
            <a:off x="11405550" y="6152439"/>
            <a:ext cx="458810" cy="45881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2"/>
        <p:cNvGrpSpPr/>
        <p:nvPr/>
      </p:nvGrpSpPr>
      <p:grpSpPr>
        <a:xfrm>
          <a:off x="0" y="0"/>
          <a:ext cx="0" cy="0"/>
          <a:chOff x="0" y="0"/>
          <a:chExt cx="0" cy="0"/>
        </a:xfrm>
      </p:grpSpPr>
      <p:sp>
        <p:nvSpPr>
          <p:cNvPr id="103" name="Google Shape;103;g325b45fb02f_0_179"/>
          <p:cNvSpPr/>
          <p:nvPr/>
        </p:nvSpPr>
        <p:spPr>
          <a:xfrm>
            <a:off x="0" y="1"/>
            <a:ext cx="12192000" cy="1446900"/>
          </a:xfrm>
          <a:prstGeom prst="rect">
            <a:avLst/>
          </a:prstGeom>
          <a:solidFill>
            <a:schemeClr val="lt1">
              <a:alpha val="60000"/>
            </a:schemeClr>
          </a:solidFill>
          <a:ln>
            <a:noFill/>
          </a:ln>
        </p:spPr>
        <p:txBody>
          <a:bodyPr spcFirstLastPara="1" wrap="square" lIns="45700" tIns="45700" rIns="45700" bIns="45700" anchor="ctr" anchorCtr="0">
            <a:noAutofit/>
          </a:bodyPr>
          <a:lstStyle/>
          <a:p>
            <a:pPr marL="0" marR="0" lvl="0" indent="0" algn="l" rtl="0">
              <a:lnSpc>
                <a:spcPct val="90000"/>
              </a:lnSpc>
              <a:spcBef>
                <a:spcPts val="1100"/>
              </a:spcBef>
              <a:spcAft>
                <a:spcPts val="0"/>
              </a:spcAft>
              <a:buClr>
                <a:srgbClr val="000000"/>
              </a:buClr>
              <a:buSzPts val="2400"/>
              <a:buFont typeface="Arial"/>
              <a:buNone/>
            </a:pPr>
            <a:endParaRPr sz="2400" b="0" i="0" u="none" strike="noStrike" cap="none">
              <a:solidFill>
                <a:schemeClr val="accent1"/>
              </a:solidFill>
              <a:latin typeface="Arial"/>
              <a:ea typeface="Arial"/>
              <a:cs typeface="Arial"/>
              <a:sym typeface="Arial"/>
            </a:endParaRPr>
          </a:p>
        </p:txBody>
      </p:sp>
      <p:sp>
        <p:nvSpPr>
          <p:cNvPr id="104" name="Google Shape;104;g325b45fb02f_0_179"/>
          <p:cNvSpPr txBox="1">
            <a:spLocks noGrp="1"/>
          </p:cNvSpPr>
          <p:nvPr>
            <p:ph type="title"/>
          </p:nvPr>
        </p:nvSpPr>
        <p:spPr>
          <a:xfrm>
            <a:off x="667512" y="576072"/>
            <a:ext cx="10779900" cy="688800"/>
          </a:xfrm>
          <a:prstGeom prst="rect">
            <a:avLst/>
          </a:prstGeom>
          <a:noFill/>
          <a:ln>
            <a:noFill/>
          </a:ln>
        </p:spPr>
        <p:txBody>
          <a:bodyPr spcFirstLastPara="1" wrap="square" lIns="0" tIns="45700" rIns="45700" bIns="45700" anchor="t" anchorCtr="0">
            <a:normAutofit/>
          </a:bodyPr>
          <a:lstStyle>
            <a:lvl1pPr lvl="0" algn="l">
              <a:lnSpc>
                <a:spcPct val="90000"/>
              </a:lnSpc>
              <a:spcBef>
                <a:spcPts val="0"/>
              </a:spcBef>
              <a:spcAft>
                <a:spcPts val="0"/>
              </a:spcAft>
              <a:buClr>
                <a:schemeClr val="dk2"/>
              </a:buClr>
              <a:buSzPts val="4000"/>
              <a:buNone/>
              <a:defRPr>
                <a:solidFill>
                  <a:schemeClr val="dk2"/>
                </a:solidFill>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Tree>
  </p:cSld>
  <p:clrMapOvr>
    <a:masterClrMapping/>
  </p:clrMapOvr>
  <p:extLst>
    <p:ext uri="{DCECCB84-F9BA-43D5-87BE-67443E8EF086}">
      <p15:sldGuideLst xmlns:p15="http://schemas.microsoft.com/office/powerpoint/2012/main">
        <p15:guide id="1" pos="432">
          <p15:clr>
            <a:srgbClr val="FBAE40"/>
          </p15:clr>
        </p15:guide>
        <p15:guide id="2" orient="horz" pos="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_Transition 1">
  <p:cSld name="2_Transition 1">
    <p:bg>
      <p:bgPr>
        <a:solidFill>
          <a:schemeClr val="dk2"/>
        </a:solidFill>
        <a:effectLst/>
      </p:bgPr>
    </p:bg>
    <p:spTree>
      <p:nvGrpSpPr>
        <p:cNvPr id="1" name="Shape 39"/>
        <p:cNvGrpSpPr/>
        <p:nvPr/>
      </p:nvGrpSpPr>
      <p:grpSpPr>
        <a:xfrm>
          <a:off x="0" y="0"/>
          <a:ext cx="0" cy="0"/>
          <a:chOff x="0" y="0"/>
          <a:chExt cx="0" cy="0"/>
        </a:xfrm>
      </p:grpSpPr>
      <p:sp>
        <p:nvSpPr>
          <p:cNvPr id="40" name="Google Shape;40;p30"/>
          <p:cNvSpPr txBox="1">
            <a:spLocks noGrp="1"/>
          </p:cNvSpPr>
          <p:nvPr>
            <p:ph type="body" idx="1"/>
          </p:nvPr>
        </p:nvSpPr>
        <p:spPr>
          <a:xfrm>
            <a:off x="5168348" y="1792375"/>
            <a:ext cx="6360900" cy="1828800"/>
          </a:xfrm>
          <a:prstGeom prst="rect">
            <a:avLst/>
          </a:prstGeom>
          <a:noFill/>
          <a:ln>
            <a:noFill/>
          </a:ln>
        </p:spPr>
        <p:txBody>
          <a:bodyPr spcFirstLastPara="1" wrap="square" lIns="0" tIns="45700" rIns="45700" bIns="45700" anchor="b" anchorCtr="0">
            <a:normAutofit/>
          </a:bodyPr>
          <a:lstStyle>
            <a:lvl1pPr marL="457200" lvl="0"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1pPr>
            <a:lvl2pPr marL="914400" lvl="1"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2pPr>
            <a:lvl3pPr marL="1371600" lvl="2"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3pPr>
            <a:lvl4pPr marL="1828800" lvl="3"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4pPr>
            <a:lvl5pPr marL="2286000" lvl="4" indent="-228600" algn="l">
              <a:lnSpc>
                <a:spcPct val="125000"/>
              </a:lnSpc>
              <a:spcBef>
                <a:spcPts val="1000"/>
              </a:spcBef>
              <a:spcAft>
                <a:spcPts val="0"/>
              </a:spcAft>
              <a:buClr>
                <a:srgbClr val="FFFFFF"/>
              </a:buClr>
              <a:buSzPts val="4800"/>
              <a:buFont typeface="Lato Light"/>
              <a:buNone/>
              <a:defRPr sz="4800">
                <a:solidFill>
                  <a:srgbClr val="FFFFFF"/>
                </a:solidFill>
                <a:latin typeface="Lato Light"/>
                <a:ea typeface="Lato Light"/>
                <a:cs typeface="Lato Light"/>
                <a:sym typeface="Lato Light"/>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
        <p:nvSpPr>
          <p:cNvPr id="41" name="Google Shape;41;p30"/>
          <p:cNvSpPr txBox="1">
            <a:spLocks noGrp="1"/>
          </p:cNvSpPr>
          <p:nvPr>
            <p:ph type="body" idx="2"/>
          </p:nvPr>
        </p:nvSpPr>
        <p:spPr>
          <a:xfrm>
            <a:off x="5168348" y="3646536"/>
            <a:ext cx="6360900" cy="1162800"/>
          </a:xfrm>
          <a:prstGeom prst="rect">
            <a:avLst/>
          </a:prstGeom>
          <a:noFill/>
          <a:ln>
            <a:noFill/>
          </a:ln>
        </p:spPr>
        <p:txBody>
          <a:bodyPr spcFirstLastPara="1" wrap="square" lIns="0" tIns="45700" rIns="45700" bIns="45700" anchor="t" anchorCtr="0">
            <a:normAutofit/>
          </a:bodyPr>
          <a:lstStyle>
            <a:lvl1pPr marL="457200" lvl="0" indent="-228600" algn="l">
              <a:lnSpc>
                <a:spcPct val="114000"/>
              </a:lnSpc>
              <a:spcBef>
                <a:spcPts val="1000"/>
              </a:spcBef>
              <a:spcAft>
                <a:spcPts val="0"/>
              </a:spcAft>
              <a:buClr>
                <a:srgbClr val="FFFFFF"/>
              </a:buClr>
              <a:buSzPts val="2400"/>
              <a:buNone/>
              <a:defRPr sz="2000" b="1" i="0">
                <a:solidFill>
                  <a:srgbClr val="7ABBE9"/>
                </a:solidFill>
                <a:latin typeface="Poppins SemiBold"/>
                <a:ea typeface="Poppins SemiBold"/>
                <a:cs typeface="Poppins SemiBold"/>
                <a:sym typeface="Poppins SemiBold"/>
              </a:defRPr>
            </a:lvl1pPr>
            <a:lvl2pPr marL="914400" lvl="1" indent="-228600" algn="l">
              <a:lnSpc>
                <a:spcPct val="114000"/>
              </a:lnSpc>
              <a:spcBef>
                <a:spcPts val="400"/>
              </a:spcBef>
              <a:spcAft>
                <a:spcPts val="0"/>
              </a:spcAft>
              <a:buClr>
                <a:schemeClr val="accent1"/>
              </a:buClr>
              <a:buSzPts val="1800"/>
              <a:buNone/>
              <a:defRPr/>
            </a:lvl2pPr>
            <a:lvl3pPr marL="1371600" lvl="2" indent="-342900" algn="l">
              <a:lnSpc>
                <a:spcPct val="110000"/>
              </a:lnSpc>
              <a:spcBef>
                <a:spcPts val="600"/>
              </a:spcBef>
              <a:spcAft>
                <a:spcPts val="0"/>
              </a:spcAft>
              <a:buClr>
                <a:srgbClr val="142C44"/>
              </a:buClr>
              <a:buSzPts val="1800"/>
              <a:buChar char="•"/>
              <a:defRPr/>
            </a:lvl3pPr>
            <a:lvl4pPr marL="1828800" lvl="3" indent="-342900" algn="l">
              <a:lnSpc>
                <a:spcPct val="110000"/>
              </a:lnSpc>
              <a:spcBef>
                <a:spcPts val="600"/>
              </a:spcBef>
              <a:spcAft>
                <a:spcPts val="0"/>
              </a:spcAft>
              <a:buClr>
                <a:srgbClr val="142C44"/>
              </a:buClr>
              <a:buSzPts val="1800"/>
              <a:buChar char="•"/>
              <a:defRPr/>
            </a:lvl4pPr>
            <a:lvl5pPr marL="2286000" lvl="4" indent="-228600" algn="l">
              <a:lnSpc>
                <a:spcPct val="125000"/>
              </a:lnSpc>
              <a:spcBef>
                <a:spcPts val="300"/>
              </a:spcBef>
              <a:spcAft>
                <a:spcPts val="0"/>
              </a:spcAft>
              <a:buClr>
                <a:schemeClr val="dk1"/>
              </a:buClr>
              <a:buSzPts val="1800"/>
              <a:buNone/>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pic>
        <p:nvPicPr>
          <p:cNvPr id="42" name="Google Shape;42;p30"/>
          <p:cNvPicPr preferRelativeResize="0"/>
          <p:nvPr/>
        </p:nvPicPr>
        <p:blipFill rotWithShape="1">
          <a:blip r:embed="rId2">
            <a:alphaModFix/>
          </a:blip>
          <a:srcRect/>
          <a:stretch/>
        </p:blipFill>
        <p:spPr>
          <a:xfrm>
            <a:off x="0" y="0"/>
            <a:ext cx="4479235"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wo Columns">
  <p:cSld name="Title &amp; Two Columns">
    <p:spTree>
      <p:nvGrpSpPr>
        <p:cNvPr id="1" name="Shape 48"/>
        <p:cNvGrpSpPr/>
        <p:nvPr/>
      </p:nvGrpSpPr>
      <p:grpSpPr>
        <a:xfrm>
          <a:off x="0" y="0"/>
          <a:ext cx="0" cy="0"/>
          <a:chOff x="0" y="0"/>
          <a:chExt cx="0" cy="0"/>
        </a:xfrm>
      </p:grpSpPr>
      <p:sp>
        <p:nvSpPr>
          <p:cNvPr id="49" name="Google Shape;49;p22"/>
          <p:cNvSpPr/>
          <p:nvPr/>
        </p:nvSpPr>
        <p:spPr>
          <a:xfrm>
            <a:off x="0" y="1"/>
            <a:ext cx="12192001" cy="1379094"/>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50" name="Google Shape;50;p22"/>
          <p:cNvSpPr txBox="1">
            <a:spLocks noGrp="1"/>
          </p:cNvSpPr>
          <p:nvPr>
            <p:ph type="title"/>
          </p:nvPr>
        </p:nvSpPr>
        <p:spPr>
          <a:xfrm>
            <a:off x="667512" y="576072"/>
            <a:ext cx="10779802" cy="656380"/>
          </a:xfrm>
          <a:prstGeom prst="rect">
            <a:avLst/>
          </a:prstGeom>
          <a:noFill/>
          <a:ln>
            <a:noFill/>
          </a:ln>
        </p:spPr>
        <p:txBody>
          <a:bodyPr spcFirstLastPara="1" wrap="square" lIns="0" tIns="45700" rIns="45700" bIns="45700" anchor="t" anchorCtr="0">
            <a:normAutofit/>
          </a:bodyPr>
          <a:lstStyle>
            <a:lvl1pPr lvl="0" algn="l">
              <a:lnSpc>
                <a:spcPct val="9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51" name="Google Shape;51;p22"/>
          <p:cNvSpPr txBox="1">
            <a:spLocks noGrp="1"/>
          </p:cNvSpPr>
          <p:nvPr>
            <p:ph type="body" idx="1"/>
          </p:nvPr>
        </p:nvSpPr>
        <p:spPr>
          <a:xfrm>
            <a:off x="667512" y="1496291"/>
            <a:ext cx="5203201" cy="4680672"/>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0"/>
              </a:spcBef>
              <a:spcAft>
                <a:spcPts val="0"/>
              </a:spcAft>
              <a:buClr>
                <a:schemeClr val="dk1"/>
              </a:buClr>
              <a:buSzPts val="2400"/>
              <a:buFont typeface="Arial"/>
              <a:buNone/>
              <a:defRPr/>
            </a:lvl1pPr>
            <a:lvl2pPr marL="914400" lvl="1" indent="-228600" algn="l">
              <a:lnSpc>
                <a:spcPct val="114000"/>
              </a:lnSpc>
              <a:spcBef>
                <a:spcPts val="600"/>
              </a:spcBef>
              <a:spcAft>
                <a:spcPts val="0"/>
              </a:spcAft>
              <a:buClr>
                <a:schemeClr val="dk1"/>
              </a:buClr>
              <a:buSzPts val="2000"/>
              <a:buFont typeface="Arial"/>
              <a:buNone/>
              <a:defRPr/>
            </a:lvl2pPr>
            <a:lvl3pPr marL="1371600" lvl="2" indent="-228600" algn="l">
              <a:lnSpc>
                <a:spcPct val="114000"/>
              </a:lnSpc>
              <a:spcBef>
                <a:spcPts val="600"/>
              </a:spcBef>
              <a:spcAft>
                <a:spcPts val="0"/>
              </a:spcAft>
              <a:buClr>
                <a:schemeClr val="dk1"/>
              </a:buClr>
              <a:buSzPts val="2000"/>
              <a:buFont typeface="Arial"/>
              <a:buNone/>
              <a:defRPr/>
            </a:lvl3pPr>
            <a:lvl4pPr marL="1828800" lvl="3" indent="-228600" algn="l">
              <a:lnSpc>
                <a:spcPct val="114000"/>
              </a:lnSpc>
              <a:spcBef>
                <a:spcPts val="600"/>
              </a:spcBef>
              <a:spcAft>
                <a:spcPts val="0"/>
              </a:spcAft>
              <a:buClr>
                <a:schemeClr val="dk1"/>
              </a:buClr>
              <a:buSzPts val="2000"/>
              <a:buFont typeface="Arial"/>
              <a:buNone/>
              <a:defRPr/>
            </a:lvl4pPr>
            <a:lvl5pPr marL="2286000" lvl="4" indent="-228600" algn="l">
              <a:lnSpc>
                <a:spcPct val="114000"/>
              </a:lnSpc>
              <a:spcBef>
                <a:spcPts val="600"/>
              </a:spcBef>
              <a:spcAft>
                <a:spcPts val="0"/>
              </a:spcAft>
              <a:buClr>
                <a:schemeClr val="dk1"/>
              </a:buClr>
              <a:buSzPts val="2000"/>
              <a:buFont typeface="Arial"/>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body" idx="2"/>
          </p:nvPr>
        </p:nvSpPr>
        <p:spPr>
          <a:xfrm>
            <a:off x="6244113" y="1488460"/>
            <a:ext cx="5203201" cy="4680672"/>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0"/>
              </a:spcBef>
              <a:spcAft>
                <a:spcPts val="0"/>
              </a:spcAft>
              <a:buClr>
                <a:schemeClr val="dk1"/>
              </a:buClr>
              <a:buSzPts val="2400"/>
              <a:buFont typeface="Lato"/>
              <a:buNone/>
              <a:defRPr/>
            </a:lvl1pPr>
            <a:lvl2pPr marL="914400" lvl="1" indent="-228600" algn="l">
              <a:lnSpc>
                <a:spcPct val="114000"/>
              </a:lnSpc>
              <a:spcBef>
                <a:spcPts val="600"/>
              </a:spcBef>
              <a:spcAft>
                <a:spcPts val="0"/>
              </a:spcAft>
              <a:buClr>
                <a:schemeClr val="dk1"/>
              </a:buClr>
              <a:buSzPts val="2000"/>
              <a:buFont typeface="Lato"/>
              <a:buNone/>
              <a:defRPr/>
            </a:lvl2pPr>
            <a:lvl3pPr marL="1371600" lvl="2" indent="-228600" algn="l">
              <a:lnSpc>
                <a:spcPct val="114000"/>
              </a:lnSpc>
              <a:spcBef>
                <a:spcPts val="600"/>
              </a:spcBef>
              <a:spcAft>
                <a:spcPts val="0"/>
              </a:spcAft>
              <a:buClr>
                <a:schemeClr val="dk1"/>
              </a:buClr>
              <a:buSzPts val="2000"/>
              <a:buFont typeface="Lato"/>
              <a:buNone/>
              <a:defRPr/>
            </a:lvl3pPr>
            <a:lvl4pPr marL="1828800" lvl="3" indent="-228600" algn="l">
              <a:lnSpc>
                <a:spcPct val="114000"/>
              </a:lnSpc>
              <a:spcBef>
                <a:spcPts val="600"/>
              </a:spcBef>
              <a:spcAft>
                <a:spcPts val="0"/>
              </a:spcAft>
              <a:buClr>
                <a:schemeClr val="dk1"/>
              </a:buClr>
              <a:buSzPts val="2000"/>
              <a:buFont typeface="Lato"/>
              <a:buNone/>
              <a:defRPr/>
            </a:lvl4pPr>
            <a:lvl5pPr marL="2286000" lvl="4" indent="-228600" algn="l">
              <a:lnSpc>
                <a:spcPct val="114000"/>
              </a:lnSpc>
              <a:spcBef>
                <a:spcPts val="600"/>
              </a:spcBef>
              <a:spcAft>
                <a:spcPts val="0"/>
              </a:spcAft>
              <a:buClr>
                <a:schemeClr val="dk1"/>
              </a:buClr>
              <a:buSzPts val="2000"/>
              <a:buFont typeface="Lato"/>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act - Disclaimer" type="tx">
  <p:cSld name="TITLE_AND_BODY">
    <p:spTree>
      <p:nvGrpSpPr>
        <p:cNvPr id="1" name="Shape 53"/>
        <p:cNvGrpSpPr/>
        <p:nvPr/>
      </p:nvGrpSpPr>
      <p:grpSpPr>
        <a:xfrm>
          <a:off x="0" y="0"/>
          <a:ext cx="0" cy="0"/>
          <a:chOff x="0" y="0"/>
          <a:chExt cx="0" cy="0"/>
        </a:xfrm>
      </p:grpSpPr>
      <p:sp>
        <p:nvSpPr>
          <p:cNvPr id="54" name="Google Shape;54;p32"/>
          <p:cNvSpPr/>
          <p:nvPr/>
        </p:nvSpPr>
        <p:spPr>
          <a:xfrm>
            <a:off x="0" y="0"/>
            <a:ext cx="8176591" cy="6858000"/>
          </a:xfrm>
          <a:prstGeom prst="rect">
            <a:avLst/>
          </a:prstGeom>
          <a:solidFill>
            <a:srgbClr val="142C44"/>
          </a:solidFill>
          <a:ln>
            <a:noFill/>
          </a:ln>
        </p:spPr>
        <p:txBody>
          <a:bodyPr spcFirstLastPara="1" wrap="square" lIns="45700" tIns="45700" rIns="45700" bIns="45700" anchor="b"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 name="Google Shape;55;p32" descr="Image"/>
          <p:cNvPicPr preferRelativeResize="0"/>
          <p:nvPr/>
        </p:nvPicPr>
        <p:blipFill rotWithShape="1">
          <a:blip r:embed="rId2">
            <a:alphaModFix/>
          </a:blip>
          <a:srcRect/>
          <a:stretch/>
        </p:blipFill>
        <p:spPr>
          <a:xfrm flipH="1">
            <a:off x="7741667" y="0"/>
            <a:ext cx="4450332" cy="6858001"/>
          </a:xfrm>
          <a:prstGeom prst="rect">
            <a:avLst/>
          </a:prstGeom>
          <a:noFill/>
          <a:ln>
            <a:noFill/>
          </a:ln>
        </p:spPr>
      </p:pic>
      <p:sp>
        <p:nvSpPr>
          <p:cNvPr id="56" name="Google Shape;56;p32"/>
          <p:cNvSpPr txBox="1"/>
          <p:nvPr/>
        </p:nvSpPr>
        <p:spPr>
          <a:xfrm>
            <a:off x="704087" y="5484034"/>
            <a:ext cx="6305636" cy="923330"/>
          </a:xfrm>
          <a:prstGeom prst="rect">
            <a:avLst/>
          </a:prstGeom>
          <a:noFill/>
          <a:ln>
            <a:noFill/>
          </a:ln>
        </p:spPr>
        <p:txBody>
          <a:bodyPr spcFirstLastPara="1" wrap="square" lIns="0" tIns="45700" rIns="45700" bIns="45700" anchor="t" anchorCtr="0">
            <a:spAutoFit/>
          </a:bodyPr>
          <a:lstStyle/>
          <a:p>
            <a:pPr marL="0" marR="0" lvl="0" indent="0" algn="l" rtl="0">
              <a:lnSpc>
                <a:spcPct val="100000"/>
              </a:lnSpc>
              <a:spcBef>
                <a:spcPts val="0"/>
              </a:spcBef>
              <a:spcAft>
                <a:spcPts val="0"/>
              </a:spcAft>
              <a:buClr>
                <a:srgbClr val="FFFFFF"/>
              </a:buClr>
              <a:buSzPts val="1100"/>
              <a:buFont typeface="Lato Light"/>
              <a:buNone/>
            </a:pPr>
            <a:r>
              <a:rPr lang="en-US" sz="900" b="0" i="0" u="none" strike="noStrike" cap="none">
                <a:solidFill>
                  <a:srgbClr val="FFFFFF"/>
                </a:solidFill>
                <a:latin typeface="Lato Light"/>
                <a:ea typeface="Lato Light"/>
                <a:cs typeface="Lato Light"/>
                <a:sym typeface="Lato Light"/>
              </a:rPr>
              <a:t>LevelTen Energy, Inc. (LevelTen) is a commodity trading advisor (CTA) registered with the Commodity Futures Trading Commission (CFTC) and is a Member of the National Futures Association (NFA). The information contained herein is provided for general informational purposes only and does not constitute advice regarding the value of or advisability of trading in any commodity interests within the meaning of the Commodity Exchange Act. Commodity interest trading involves substantial risk of loss. Access to or use of the information contained herein does not establish a “client” or “customer” relationship with LevelTen within the meaning of the CFTC’s regulations.</a:t>
            </a:r>
            <a:endParaRPr sz="1050" b="0" i="0" u="none" strike="noStrike" cap="none">
              <a:solidFill>
                <a:srgbClr val="FFFFFF"/>
              </a:solidFill>
              <a:latin typeface="Lato Light"/>
              <a:ea typeface="Lato Light"/>
              <a:cs typeface="Lato Light"/>
              <a:sym typeface="Lato Light"/>
            </a:endParaRPr>
          </a:p>
        </p:txBody>
      </p:sp>
      <p:sp>
        <p:nvSpPr>
          <p:cNvPr id="57" name="Google Shape;57;p32"/>
          <p:cNvSpPr txBox="1"/>
          <p:nvPr/>
        </p:nvSpPr>
        <p:spPr>
          <a:xfrm>
            <a:off x="704087" y="1777636"/>
            <a:ext cx="4263110" cy="840230"/>
          </a:xfrm>
          <a:prstGeom prst="rect">
            <a:avLst/>
          </a:prstGeom>
          <a:noFill/>
          <a:ln>
            <a:noFill/>
          </a:ln>
        </p:spPr>
        <p:txBody>
          <a:bodyPr spcFirstLastPara="1" wrap="square" lIns="0" tIns="45700" rIns="45700" bIns="45700" anchor="t" anchorCtr="0">
            <a:spAutoFit/>
          </a:bodyPr>
          <a:lstStyle/>
          <a:p>
            <a:pPr marL="0" marR="0" lvl="0" indent="0" algn="l" rtl="0">
              <a:lnSpc>
                <a:spcPct val="90000"/>
              </a:lnSpc>
              <a:spcBef>
                <a:spcPts val="0"/>
              </a:spcBef>
              <a:spcAft>
                <a:spcPts val="0"/>
              </a:spcAft>
              <a:buClr>
                <a:srgbClr val="000000"/>
              </a:buClr>
              <a:buSzPts val="5400"/>
              <a:buFont typeface="Arial"/>
              <a:buNone/>
            </a:pPr>
            <a:r>
              <a:rPr lang="en-US" sz="5400" b="0" i="0" u="none" strike="noStrike" cap="none">
                <a:solidFill>
                  <a:srgbClr val="FFFFFF"/>
                </a:solidFill>
                <a:latin typeface="Lato Light"/>
                <a:ea typeface="Lato Light"/>
                <a:cs typeface="Lato Light"/>
                <a:sym typeface="Lato Light"/>
              </a:rPr>
              <a:t>Contact Us</a:t>
            </a:r>
            <a:endParaRPr sz="1400" b="0" i="0" u="none" strike="noStrike" cap="none">
              <a:solidFill>
                <a:srgbClr val="000000"/>
              </a:solidFill>
              <a:latin typeface="Arial"/>
              <a:ea typeface="Arial"/>
              <a:cs typeface="Arial"/>
              <a:sym typeface="Arial"/>
            </a:endParaRPr>
          </a:p>
        </p:txBody>
      </p:sp>
      <p:sp>
        <p:nvSpPr>
          <p:cNvPr id="58" name="Google Shape;58;p32"/>
          <p:cNvSpPr txBox="1"/>
          <p:nvPr/>
        </p:nvSpPr>
        <p:spPr>
          <a:xfrm>
            <a:off x="704087" y="2774975"/>
            <a:ext cx="4942211" cy="1308050"/>
          </a:xfrm>
          <a:prstGeom prst="rect">
            <a:avLst/>
          </a:prstGeom>
          <a:noFill/>
          <a:ln>
            <a:noFill/>
          </a:ln>
        </p:spPr>
        <p:txBody>
          <a:bodyPr spcFirstLastPara="1" wrap="square" lIns="0" tIns="45700" rIns="45700"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b="1" i="0" u="none" strike="noStrike" cap="none">
                <a:solidFill>
                  <a:srgbClr val="A6D1F0"/>
                </a:solidFill>
                <a:latin typeface="Poppins SemiBold"/>
                <a:ea typeface="Poppins SemiBold"/>
                <a:cs typeface="Poppins SemiBold"/>
                <a:sym typeface="Poppins SemiBold"/>
              </a:rPr>
              <a:t>Info@leveltenenergy.com</a:t>
            </a:r>
            <a:endParaRPr sz="2400" b="1" i="0" u="none" strike="noStrike" cap="none">
              <a:solidFill>
                <a:srgbClr val="A6D1F0"/>
              </a:solidFill>
              <a:latin typeface="Poppins SemiBold"/>
              <a:ea typeface="Poppins SemiBold"/>
              <a:cs typeface="Poppins SemiBold"/>
              <a:sym typeface="Poppins SemiBold"/>
            </a:endParaRPr>
          </a:p>
          <a:p>
            <a:pPr marL="0" marR="0" lvl="0" indent="0" algn="l" rtl="0">
              <a:lnSpc>
                <a:spcPct val="150000"/>
              </a:lnSpc>
              <a:spcBef>
                <a:spcPts val="1200"/>
              </a:spcBef>
              <a:spcAft>
                <a:spcPts val="0"/>
              </a:spcAft>
              <a:buClr>
                <a:srgbClr val="000000"/>
              </a:buClr>
              <a:buSzPts val="2400"/>
              <a:buFont typeface="Arial"/>
              <a:buNone/>
            </a:pPr>
            <a:r>
              <a:rPr lang="en-US" sz="2400" b="1" i="0" u="none" strike="noStrike" cap="none">
                <a:solidFill>
                  <a:srgbClr val="FFFFFF"/>
                </a:solidFill>
                <a:latin typeface="Poppins SemiBold"/>
                <a:ea typeface="Poppins SemiBold"/>
                <a:cs typeface="Poppins SemiBold"/>
                <a:sym typeface="Poppins SemiBold"/>
              </a:rPr>
              <a:t>LevelTenEnergy.com</a:t>
            </a:r>
            <a:endParaRPr sz="2400" b="1" i="0" u="none" strike="noStrike" cap="none">
              <a:solidFill>
                <a:srgbClr val="000000"/>
              </a:solidFill>
              <a:latin typeface="Poppins SemiBold"/>
              <a:ea typeface="Poppins SemiBold"/>
              <a:cs typeface="Poppins SemiBold"/>
              <a:sym typeface="Poppins Semi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9"/>
        <p:cNvGrpSpPr/>
        <p:nvPr/>
      </p:nvGrpSpPr>
      <p:grpSpPr>
        <a:xfrm>
          <a:off x="0" y="0"/>
          <a:ext cx="0" cy="0"/>
          <a:chOff x="0" y="0"/>
          <a:chExt cx="0" cy="0"/>
        </a:xfrm>
      </p:grpSpPr>
      <p:sp>
        <p:nvSpPr>
          <p:cNvPr id="60" name="Google Shape;60;g3265382970e_0_177"/>
          <p:cNvSpPr txBox="1"/>
          <p:nvPr/>
        </p:nvSpPr>
        <p:spPr>
          <a:xfrm>
            <a:off x="3939797" y="3062511"/>
            <a:ext cx="4312500" cy="21858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Energy &amp; Climate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Solutions</a:t>
            </a:r>
            <a:endParaRPr sz="1400" b="0" i="0" u="none" strike="noStrike" cap="none">
              <a:solidFill>
                <a:srgbClr val="000000"/>
              </a:solidFill>
              <a:latin typeface="Arial"/>
              <a:ea typeface="Arial"/>
              <a:cs typeface="Arial"/>
              <a:sym typeface="Arial"/>
            </a:endParaRPr>
          </a:p>
        </p:txBody>
      </p:sp>
      <p:pic>
        <p:nvPicPr>
          <p:cNvPr id="61" name="Google Shape;61;g3265382970e_0_177"/>
          <p:cNvPicPr preferRelativeResize="0"/>
          <p:nvPr/>
        </p:nvPicPr>
        <p:blipFill rotWithShape="1">
          <a:blip r:embed="rId2">
            <a:alphaModFix/>
          </a:blip>
          <a:srcRect/>
          <a:stretch/>
        </p:blipFill>
        <p:spPr>
          <a:xfrm>
            <a:off x="5228861" y="2338753"/>
            <a:ext cx="1535494" cy="665381"/>
          </a:xfrm>
          <a:prstGeom prst="rect">
            <a:avLst/>
          </a:prstGeom>
          <a:noFill/>
          <a:ln>
            <a:noFill/>
          </a:ln>
        </p:spPr>
      </p:pic>
      <p:sp>
        <p:nvSpPr>
          <p:cNvPr id="62" name="Google Shape;62;g3265382970e_0_177"/>
          <p:cNvSpPr txBox="1"/>
          <p:nvPr/>
        </p:nvSpPr>
        <p:spPr>
          <a:xfrm>
            <a:off x="10230079" y="6429002"/>
            <a:ext cx="11442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00.00.2024</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Content 1">
  <p:cSld name="Title &amp; Content 1">
    <p:spTree>
      <p:nvGrpSpPr>
        <p:cNvPr id="1" name="Shape 63"/>
        <p:cNvGrpSpPr/>
        <p:nvPr/>
      </p:nvGrpSpPr>
      <p:grpSpPr>
        <a:xfrm>
          <a:off x="0" y="0"/>
          <a:ext cx="0" cy="0"/>
          <a:chOff x="0" y="0"/>
          <a:chExt cx="0" cy="0"/>
        </a:xfrm>
      </p:grpSpPr>
      <p:sp>
        <p:nvSpPr>
          <p:cNvPr id="64" name="Google Shape;64;p18"/>
          <p:cNvSpPr/>
          <p:nvPr/>
        </p:nvSpPr>
        <p:spPr>
          <a:xfrm>
            <a:off x="0" y="1"/>
            <a:ext cx="12192001" cy="1379094"/>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65" name="Google Shape;65;p18"/>
          <p:cNvSpPr txBox="1">
            <a:spLocks noGrp="1"/>
          </p:cNvSpPr>
          <p:nvPr>
            <p:ph type="title"/>
          </p:nvPr>
        </p:nvSpPr>
        <p:spPr>
          <a:xfrm>
            <a:off x="667512" y="576071"/>
            <a:ext cx="10779802" cy="656381"/>
          </a:xfrm>
          <a:prstGeom prst="rect">
            <a:avLst/>
          </a:prstGeom>
          <a:noFill/>
          <a:ln>
            <a:noFill/>
          </a:ln>
        </p:spPr>
        <p:txBody>
          <a:bodyPr spcFirstLastPara="1" wrap="square" lIns="0" tIns="45700" rIns="45700" bIns="45700" anchor="t" anchorCtr="0">
            <a:normAutofit/>
          </a:bodyPr>
          <a:lstStyle>
            <a:lvl1pPr lvl="0" algn="l">
              <a:lnSpc>
                <a:spcPct val="9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66" name="Google Shape;66;p18"/>
          <p:cNvSpPr txBox="1">
            <a:spLocks noGrp="1"/>
          </p:cNvSpPr>
          <p:nvPr>
            <p:ph type="body" idx="1"/>
          </p:nvPr>
        </p:nvSpPr>
        <p:spPr>
          <a:xfrm>
            <a:off x="667511" y="1483039"/>
            <a:ext cx="10779803" cy="4693924"/>
          </a:xfrm>
          <a:prstGeom prst="rect">
            <a:avLst/>
          </a:prstGeom>
          <a:noFill/>
          <a:ln>
            <a:noFill/>
          </a:ln>
        </p:spPr>
        <p:txBody>
          <a:bodyPr spcFirstLastPara="1" wrap="square" lIns="0" tIns="91425" rIns="0" bIns="0" anchor="t" anchorCtr="0">
            <a:normAutofit/>
          </a:bodyPr>
          <a:lstStyle>
            <a:lvl1pPr marL="457200" lvl="0" indent="-228600" algn="l">
              <a:lnSpc>
                <a:spcPct val="114000"/>
              </a:lnSpc>
              <a:spcBef>
                <a:spcPts val="0"/>
              </a:spcBef>
              <a:spcAft>
                <a:spcPts val="0"/>
              </a:spcAft>
              <a:buClr>
                <a:schemeClr val="dk1"/>
              </a:buClr>
              <a:buSzPts val="2400"/>
              <a:buFont typeface="Arial"/>
              <a:buNone/>
              <a:defRPr/>
            </a:lvl1pPr>
            <a:lvl2pPr marL="914400" lvl="1" indent="-228600" algn="l">
              <a:lnSpc>
                <a:spcPct val="114000"/>
              </a:lnSpc>
              <a:spcBef>
                <a:spcPts val="600"/>
              </a:spcBef>
              <a:spcAft>
                <a:spcPts val="0"/>
              </a:spcAft>
              <a:buClr>
                <a:schemeClr val="dk1"/>
              </a:buClr>
              <a:buSzPts val="2000"/>
              <a:buFont typeface="Arial"/>
              <a:buNone/>
              <a:defRPr/>
            </a:lvl2pPr>
            <a:lvl3pPr marL="1371600" lvl="2" indent="-228600" algn="l">
              <a:lnSpc>
                <a:spcPct val="114000"/>
              </a:lnSpc>
              <a:spcBef>
                <a:spcPts val="600"/>
              </a:spcBef>
              <a:spcAft>
                <a:spcPts val="0"/>
              </a:spcAft>
              <a:buClr>
                <a:schemeClr val="dk1"/>
              </a:buClr>
              <a:buSzPts val="2000"/>
              <a:buFont typeface="Arial"/>
              <a:buNone/>
              <a:defRPr/>
            </a:lvl3pPr>
            <a:lvl4pPr marL="1828800" lvl="3" indent="-228600" algn="l">
              <a:lnSpc>
                <a:spcPct val="114000"/>
              </a:lnSpc>
              <a:spcBef>
                <a:spcPts val="600"/>
              </a:spcBef>
              <a:spcAft>
                <a:spcPts val="0"/>
              </a:spcAft>
              <a:buClr>
                <a:schemeClr val="dk1"/>
              </a:buClr>
              <a:buSzPts val="2000"/>
              <a:buFont typeface="Arial"/>
              <a:buNone/>
              <a:defRPr/>
            </a:lvl4pPr>
            <a:lvl5pPr marL="2286000" lvl="4" indent="-228600" algn="l">
              <a:lnSpc>
                <a:spcPct val="114000"/>
              </a:lnSpc>
              <a:spcBef>
                <a:spcPts val="600"/>
              </a:spcBef>
              <a:spcAft>
                <a:spcPts val="0"/>
              </a:spcAft>
              <a:buClr>
                <a:schemeClr val="dk1"/>
              </a:buClr>
              <a:buSzPts val="2000"/>
              <a:buFont typeface="Arial"/>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creenshot Feature">
  <p:cSld name="Screenshot Feature">
    <p:spTree>
      <p:nvGrpSpPr>
        <p:cNvPr id="1" name="Shape 67"/>
        <p:cNvGrpSpPr/>
        <p:nvPr/>
      </p:nvGrpSpPr>
      <p:grpSpPr>
        <a:xfrm>
          <a:off x="0" y="0"/>
          <a:ext cx="0" cy="0"/>
          <a:chOff x="0" y="0"/>
          <a:chExt cx="0" cy="0"/>
        </a:xfrm>
      </p:grpSpPr>
      <p:sp>
        <p:nvSpPr>
          <p:cNvPr id="68" name="Google Shape;68;p29"/>
          <p:cNvSpPr/>
          <p:nvPr/>
        </p:nvSpPr>
        <p:spPr>
          <a:xfrm flipH="1">
            <a:off x="4527525" y="0"/>
            <a:ext cx="7664475" cy="6857999"/>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69" name="Google Shape;69;p29"/>
          <p:cNvSpPr txBox="1">
            <a:spLocks noGrp="1"/>
          </p:cNvSpPr>
          <p:nvPr>
            <p:ph type="title"/>
          </p:nvPr>
        </p:nvSpPr>
        <p:spPr>
          <a:xfrm>
            <a:off x="667513" y="576070"/>
            <a:ext cx="3349852" cy="5464965"/>
          </a:xfrm>
          <a:prstGeom prst="rect">
            <a:avLst/>
          </a:prstGeom>
          <a:noFill/>
          <a:ln>
            <a:noFill/>
          </a:ln>
        </p:spPr>
        <p:txBody>
          <a:bodyPr spcFirstLastPara="1" wrap="square" lIns="0" tIns="45700" rIns="45700" bIns="45700" anchor="t" anchorCtr="0">
            <a:normAutofit/>
          </a:bodyPr>
          <a:lstStyle>
            <a:lvl1pPr lvl="0" algn="l">
              <a:lnSpc>
                <a:spcPct val="10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70" name="Google Shape;70;p29"/>
          <p:cNvSpPr txBox="1">
            <a:spLocks noGrp="1"/>
          </p:cNvSpPr>
          <p:nvPr>
            <p:ph type="body" idx="1"/>
          </p:nvPr>
        </p:nvSpPr>
        <p:spPr>
          <a:xfrm>
            <a:off x="5171607" y="584798"/>
            <a:ext cx="6352881" cy="5456237"/>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0"/>
              </a:spcBef>
              <a:spcAft>
                <a:spcPts val="0"/>
              </a:spcAft>
              <a:buSzPts val="2400"/>
              <a:buNone/>
              <a:defRPr/>
            </a:lvl1pPr>
            <a:lvl2pPr marL="914400" lvl="1" indent="-228600" algn="l">
              <a:lnSpc>
                <a:spcPct val="114000"/>
              </a:lnSpc>
              <a:spcBef>
                <a:spcPts val="600"/>
              </a:spcBef>
              <a:spcAft>
                <a:spcPts val="0"/>
              </a:spcAft>
              <a:buSzPts val="1800"/>
              <a:buNone/>
              <a:defRPr/>
            </a:lvl2pPr>
            <a:lvl3pPr marL="1371600" lvl="2" indent="-228600" algn="l">
              <a:lnSpc>
                <a:spcPct val="114000"/>
              </a:lnSpc>
              <a:spcBef>
                <a:spcPts val="600"/>
              </a:spcBef>
              <a:spcAft>
                <a:spcPts val="0"/>
              </a:spcAft>
              <a:buSzPts val="1800"/>
              <a:buNone/>
              <a:defRPr/>
            </a:lvl3pPr>
            <a:lvl4pPr marL="1828800" lvl="3" indent="-228600" algn="l">
              <a:lnSpc>
                <a:spcPct val="114000"/>
              </a:lnSpc>
              <a:spcBef>
                <a:spcPts val="600"/>
              </a:spcBef>
              <a:spcAft>
                <a:spcPts val="0"/>
              </a:spcAft>
              <a:buSzPts val="1800"/>
              <a:buNone/>
              <a:defRPr/>
            </a:lvl4pPr>
            <a:lvl5pPr marL="2286000" lvl="4" indent="-228600" algn="l">
              <a:lnSpc>
                <a:spcPct val="114000"/>
              </a:lnSpc>
              <a:spcBef>
                <a:spcPts val="600"/>
              </a:spcBef>
              <a:spcAft>
                <a:spcPts val="0"/>
              </a:spcAft>
              <a:buSzPts val="1800"/>
              <a:buNone/>
              <a:defRPr/>
            </a:lvl5pPr>
            <a:lvl6pPr marL="2743200" lvl="5" indent="-228600" algn="l">
              <a:lnSpc>
                <a:spcPct val="100000"/>
              </a:lnSpc>
              <a:spcBef>
                <a:spcPts val="6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1" name="Google Shape;71;p29" descr="Picture 13"/>
          <p:cNvPicPr preferRelativeResize="0"/>
          <p:nvPr/>
        </p:nvPicPr>
        <p:blipFill rotWithShape="1">
          <a:blip r:embed="rId2">
            <a:alphaModFix/>
          </a:blip>
          <a:srcRect/>
          <a:stretch/>
        </p:blipFill>
        <p:spPr>
          <a:xfrm>
            <a:off x="11405550" y="6152439"/>
            <a:ext cx="458810" cy="4588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wo Columns">
  <p:cSld name="1_Title &amp; Two Columns">
    <p:spTree>
      <p:nvGrpSpPr>
        <p:cNvPr id="1" name="Shape 72"/>
        <p:cNvGrpSpPr/>
        <p:nvPr/>
      </p:nvGrpSpPr>
      <p:grpSpPr>
        <a:xfrm>
          <a:off x="0" y="0"/>
          <a:ext cx="0" cy="0"/>
          <a:chOff x="0" y="0"/>
          <a:chExt cx="0" cy="0"/>
        </a:xfrm>
      </p:grpSpPr>
      <p:sp>
        <p:nvSpPr>
          <p:cNvPr id="73" name="Google Shape;73;p25"/>
          <p:cNvSpPr/>
          <p:nvPr/>
        </p:nvSpPr>
        <p:spPr>
          <a:xfrm>
            <a:off x="0" y="1"/>
            <a:ext cx="12192000" cy="1379100"/>
          </a:xfrm>
          <a:prstGeom prst="rect">
            <a:avLst/>
          </a:prstGeom>
          <a:solidFill>
            <a:schemeClr val="lt1">
              <a:alpha val="40000"/>
            </a:schemeClr>
          </a:solidFill>
          <a:ln>
            <a:noFill/>
          </a:ln>
        </p:spPr>
        <p:txBody>
          <a:bodyPr spcFirstLastPara="1" wrap="square" lIns="45700" tIns="45700" rIns="45700" bIns="45700" anchor="ctr" anchorCtr="0">
            <a:noAutofit/>
          </a:bodyPr>
          <a:lstStyle/>
          <a:p>
            <a:pPr marL="0" marR="0" lvl="0" indent="0" algn="l" rtl="0">
              <a:lnSpc>
                <a:spcPct val="90000"/>
              </a:lnSpc>
              <a:spcBef>
                <a:spcPts val="1100"/>
              </a:spcBef>
              <a:spcAft>
                <a:spcPts val="0"/>
              </a:spcAft>
              <a:buClr>
                <a:srgbClr val="000000"/>
              </a:buClr>
              <a:buSzPts val="2400"/>
              <a:buFont typeface="Arial"/>
              <a:buNone/>
            </a:pPr>
            <a:endParaRPr sz="2400" b="0" i="0" u="none" strike="noStrike" cap="none">
              <a:solidFill>
                <a:schemeClr val="accent1"/>
              </a:solidFill>
              <a:latin typeface="Lato"/>
              <a:ea typeface="Lato"/>
              <a:cs typeface="Lato"/>
              <a:sym typeface="Lato"/>
            </a:endParaRPr>
          </a:p>
        </p:txBody>
      </p:sp>
      <p:sp>
        <p:nvSpPr>
          <p:cNvPr id="74" name="Google Shape;74;p25"/>
          <p:cNvSpPr txBox="1">
            <a:spLocks noGrp="1"/>
          </p:cNvSpPr>
          <p:nvPr>
            <p:ph type="title"/>
          </p:nvPr>
        </p:nvSpPr>
        <p:spPr>
          <a:xfrm>
            <a:off x="667512" y="576072"/>
            <a:ext cx="10779900" cy="656400"/>
          </a:xfrm>
          <a:prstGeom prst="rect">
            <a:avLst/>
          </a:prstGeom>
          <a:noFill/>
          <a:ln>
            <a:noFill/>
          </a:ln>
        </p:spPr>
        <p:txBody>
          <a:bodyPr spcFirstLastPara="1" wrap="square" lIns="0" tIns="45700" rIns="45700" bIns="45700" anchor="t" anchorCtr="0">
            <a:normAutofit/>
          </a:bodyPr>
          <a:lstStyle>
            <a:lvl1pPr lvl="0" algn="l">
              <a:lnSpc>
                <a:spcPct val="90000"/>
              </a:lnSpc>
              <a:spcBef>
                <a:spcPts val="0"/>
              </a:spcBef>
              <a:spcAft>
                <a:spcPts val="0"/>
              </a:spcAft>
              <a:buSzPts val="4000"/>
              <a:buNone/>
              <a:defRPr/>
            </a:lvl1pPr>
            <a:lvl2pPr lvl="1" algn="l">
              <a:lnSpc>
                <a:spcPct val="90000"/>
              </a:lnSpc>
              <a:spcBef>
                <a:spcPts val="0"/>
              </a:spcBef>
              <a:spcAft>
                <a:spcPts val="0"/>
              </a:spcAft>
              <a:buSzPts val="4000"/>
              <a:buNone/>
              <a:defRPr/>
            </a:lvl2pPr>
            <a:lvl3pPr lvl="2" algn="l">
              <a:lnSpc>
                <a:spcPct val="90000"/>
              </a:lnSpc>
              <a:spcBef>
                <a:spcPts val="0"/>
              </a:spcBef>
              <a:spcAft>
                <a:spcPts val="0"/>
              </a:spcAft>
              <a:buSzPts val="4000"/>
              <a:buNone/>
              <a:defRPr/>
            </a:lvl3pPr>
            <a:lvl4pPr lvl="3" algn="l">
              <a:lnSpc>
                <a:spcPct val="90000"/>
              </a:lnSpc>
              <a:spcBef>
                <a:spcPts val="0"/>
              </a:spcBef>
              <a:spcAft>
                <a:spcPts val="0"/>
              </a:spcAft>
              <a:buSzPts val="4000"/>
              <a:buNone/>
              <a:defRPr/>
            </a:lvl4pPr>
            <a:lvl5pPr lvl="4" algn="l">
              <a:lnSpc>
                <a:spcPct val="90000"/>
              </a:lnSpc>
              <a:spcBef>
                <a:spcPts val="0"/>
              </a:spcBef>
              <a:spcAft>
                <a:spcPts val="0"/>
              </a:spcAft>
              <a:buSzPts val="4000"/>
              <a:buNone/>
              <a:defRPr/>
            </a:lvl5pPr>
            <a:lvl6pPr lvl="5" algn="l">
              <a:lnSpc>
                <a:spcPct val="90000"/>
              </a:lnSpc>
              <a:spcBef>
                <a:spcPts val="0"/>
              </a:spcBef>
              <a:spcAft>
                <a:spcPts val="0"/>
              </a:spcAft>
              <a:buSzPts val="4000"/>
              <a:buNone/>
              <a:defRPr/>
            </a:lvl6pPr>
            <a:lvl7pPr lvl="6" algn="l">
              <a:lnSpc>
                <a:spcPct val="90000"/>
              </a:lnSpc>
              <a:spcBef>
                <a:spcPts val="0"/>
              </a:spcBef>
              <a:spcAft>
                <a:spcPts val="0"/>
              </a:spcAft>
              <a:buSzPts val="4000"/>
              <a:buNone/>
              <a:defRPr/>
            </a:lvl7pPr>
            <a:lvl8pPr lvl="7" algn="l">
              <a:lnSpc>
                <a:spcPct val="90000"/>
              </a:lnSpc>
              <a:spcBef>
                <a:spcPts val="0"/>
              </a:spcBef>
              <a:spcAft>
                <a:spcPts val="0"/>
              </a:spcAft>
              <a:buSzPts val="4000"/>
              <a:buNone/>
              <a:defRPr/>
            </a:lvl8pPr>
            <a:lvl9pPr lvl="8" algn="l">
              <a:lnSpc>
                <a:spcPct val="90000"/>
              </a:lnSpc>
              <a:spcBef>
                <a:spcPts val="0"/>
              </a:spcBef>
              <a:spcAft>
                <a:spcPts val="0"/>
              </a:spcAft>
              <a:buSzPts val="4000"/>
              <a:buNone/>
              <a:defRPr/>
            </a:lvl9pPr>
          </a:lstStyle>
          <a:p>
            <a:endParaRPr/>
          </a:p>
        </p:txBody>
      </p:sp>
      <p:sp>
        <p:nvSpPr>
          <p:cNvPr id="75" name="Google Shape;75;p25"/>
          <p:cNvSpPr txBox="1">
            <a:spLocks noGrp="1"/>
          </p:cNvSpPr>
          <p:nvPr>
            <p:ph type="body" idx="1"/>
          </p:nvPr>
        </p:nvSpPr>
        <p:spPr>
          <a:xfrm>
            <a:off x="667512" y="1496291"/>
            <a:ext cx="5203200" cy="4680900"/>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0"/>
              </a:spcBef>
              <a:spcAft>
                <a:spcPts val="0"/>
              </a:spcAft>
              <a:buClr>
                <a:schemeClr val="dk1"/>
              </a:buClr>
              <a:buSzPts val="2400"/>
              <a:buFont typeface="Arial"/>
              <a:buNone/>
              <a:defRPr/>
            </a:lvl1pPr>
            <a:lvl2pPr marL="914400" lvl="1" indent="-228600" algn="l">
              <a:lnSpc>
                <a:spcPct val="114000"/>
              </a:lnSpc>
              <a:spcBef>
                <a:spcPts val="700"/>
              </a:spcBef>
              <a:spcAft>
                <a:spcPts val="0"/>
              </a:spcAft>
              <a:buClr>
                <a:schemeClr val="dk1"/>
              </a:buClr>
              <a:buSzPts val="2000"/>
              <a:buFont typeface="Arial"/>
              <a:buNone/>
              <a:defRPr/>
            </a:lvl2pPr>
            <a:lvl3pPr marL="1371600" lvl="2" indent="-228600" algn="l">
              <a:lnSpc>
                <a:spcPct val="114000"/>
              </a:lnSpc>
              <a:spcBef>
                <a:spcPts val="700"/>
              </a:spcBef>
              <a:spcAft>
                <a:spcPts val="0"/>
              </a:spcAft>
              <a:buClr>
                <a:schemeClr val="dk1"/>
              </a:buClr>
              <a:buSzPts val="2000"/>
              <a:buFont typeface="Arial"/>
              <a:buNone/>
              <a:defRPr/>
            </a:lvl3pPr>
            <a:lvl4pPr marL="1828800" lvl="3" indent="-228600" algn="l">
              <a:lnSpc>
                <a:spcPct val="114000"/>
              </a:lnSpc>
              <a:spcBef>
                <a:spcPts val="700"/>
              </a:spcBef>
              <a:spcAft>
                <a:spcPts val="0"/>
              </a:spcAft>
              <a:buClr>
                <a:schemeClr val="dk1"/>
              </a:buClr>
              <a:buSzPts val="2000"/>
              <a:buFont typeface="Arial"/>
              <a:buNone/>
              <a:defRPr/>
            </a:lvl4pPr>
            <a:lvl5pPr marL="2286000" lvl="4" indent="-228600" algn="l">
              <a:lnSpc>
                <a:spcPct val="114000"/>
              </a:lnSpc>
              <a:spcBef>
                <a:spcPts val="700"/>
              </a:spcBef>
              <a:spcAft>
                <a:spcPts val="0"/>
              </a:spcAft>
              <a:buClr>
                <a:schemeClr val="dk1"/>
              </a:buClr>
              <a:buSzPts val="2000"/>
              <a:buFont typeface="Arial"/>
              <a:buNone/>
              <a:defRPr/>
            </a:lvl5pPr>
            <a:lvl6pPr marL="2743200" lvl="5" indent="-228600" algn="l">
              <a:lnSpc>
                <a:spcPct val="100000"/>
              </a:lnSpc>
              <a:spcBef>
                <a:spcPts val="700"/>
              </a:spcBef>
              <a:spcAft>
                <a:spcPts val="0"/>
              </a:spcAft>
              <a:buSzPts val="1500"/>
              <a:buNone/>
              <a:defRPr/>
            </a:lvl6pPr>
            <a:lvl7pPr marL="3200400" lvl="6" indent="-228600" algn="l">
              <a:lnSpc>
                <a:spcPct val="100000"/>
              </a:lnSpc>
              <a:spcBef>
                <a:spcPts val="0"/>
              </a:spcBef>
              <a:spcAft>
                <a:spcPts val="0"/>
              </a:spcAft>
              <a:buSzPts val="1500"/>
              <a:buNone/>
              <a:defRPr/>
            </a:lvl7pPr>
            <a:lvl8pPr marL="3657600" lvl="7" indent="-228600" algn="l">
              <a:lnSpc>
                <a:spcPct val="100000"/>
              </a:lnSpc>
              <a:spcBef>
                <a:spcPts val="0"/>
              </a:spcBef>
              <a:spcAft>
                <a:spcPts val="0"/>
              </a:spcAft>
              <a:buSzPts val="1500"/>
              <a:buNone/>
              <a:defRPr/>
            </a:lvl8pPr>
            <a:lvl9pPr marL="4114800" lvl="8" indent="-228600" algn="l">
              <a:lnSpc>
                <a:spcPct val="100000"/>
              </a:lnSpc>
              <a:spcBef>
                <a:spcPts val="0"/>
              </a:spcBef>
              <a:spcAft>
                <a:spcPts val="0"/>
              </a:spcAft>
              <a:buSzPts val="1500"/>
              <a:buNone/>
              <a:defRPr/>
            </a:lvl9pPr>
          </a:lstStyle>
          <a:p>
            <a:endParaRPr/>
          </a:p>
        </p:txBody>
      </p:sp>
      <p:sp>
        <p:nvSpPr>
          <p:cNvPr id="76" name="Google Shape;76;p25"/>
          <p:cNvSpPr txBox="1">
            <a:spLocks noGrp="1"/>
          </p:cNvSpPr>
          <p:nvPr>
            <p:ph type="body" idx="2"/>
          </p:nvPr>
        </p:nvSpPr>
        <p:spPr>
          <a:xfrm>
            <a:off x="6244113" y="1488460"/>
            <a:ext cx="5203200" cy="4680900"/>
          </a:xfrm>
          <a:prstGeom prst="rect">
            <a:avLst/>
          </a:prstGeom>
          <a:noFill/>
          <a:ln>
            <a:noFill/>
          </a:ln>
        </p:spPr>
        <p:txBody>
          <a:bodyPr spcFirstLastPara="1" wrap="square" lIns="0" tIns="45700" rIns="0" bIns="45700" anchor="t" anchorCtr="0">
            <a:normAutofit/>
          </a:bodyPr>
          <a:lstStyle>
            <a:lvl1pPr marL="457200" lvl="0" indent="-228600" algn="l">
              <a:lnSpc>
                <a:spcPct val="114000"/>
              </a:lnSpc>
              <a:spcBef>
                <a:spcPts val="0"/>
              </a:spcBef>
              <a:spcAft>
                <a:spcPts val="0"/>
              </a:spcAft>
              <a:buClr>
                <a:schemeClr val="dk1"/>
              </a:buClr>
              <a:buSzPts val="2400"/>
              <a:buFont typeface="Lato"/>
              <a:buNone/>
              <a:defRPr/>
            </a:lvl1pPr>
            <a:lvl2pPr marL="914400" lvl="1" indent="-228600" algn="l">
              <a:lnSpc>
                <a:spcPct val="114000"/>
              </a:lnSpc>
              <a:spcBef>
                <a:spcPts val="700"/>
              </a:spcBef>
              <a:spcAft>
                <a:spcPts val="0"/>
              </a:spcAft>
              <a:buClr>
                <a:schemeClr val="dk1"/>
              </a:buClr>
              <a:buSzPts val="2000"/>
              <a:buFont typeface="Lato"/>
              <a:buNone/>
              <a:defRPr/>
            </a:lvl2pPr>
            <a:lvl3pPr marL="1371600" lvl="2" indent="-228600" algn="l">
              <a:lnSpc>
                <a:spcPct val="114000"/>
              </a:lnSpc>
              <a:spcBef>
                <a:spcPts val="700"/>
              </a:spcBef>
              <a:spcAft>
                <a:spcPts val="0"/>
              </a:spcAft>
              <a:buClr>
                <a:schemeClr val="dk1"/>
              </a:buClr>
              <a:buSzPts val="2000"/>
              <a:buFont typeface="Lato"/>
              <a:buNone/>
              <a:defRPr/>
            </a:lvl3pPr>
            <a:lvl4pPr marL="1828800" lvl="3" indent="-228600" algn="l">
              <a:lnSpc>
                <a:spcPct val="114000"/>
              </a:lnSpc>
              <a:spcBef>
                <a:spcPts val="700"/>
              </a:spcBef>
              <a:spcAft>
                <a:spcPts val="0"/>
              </a:spcAft>
              <a:buClr>
                <a:schemeClr val="dk1"/>
              </a:buClr>
              <a:buSzPts val="2000"/>
              <a:buFont typeface="Lato"/>
              <a:buNone/>
              <a:defRPr/>
            </a:lvl4pPr>
            <a:lvl5pPr marL="2286000" lvl="4" indent="-228600" algn="l">
              <a:lnSpc>
                <a:spcPct val="114000"/>
              </a:lnSpc>
              <a:spcBef>
                <a:spcPts val="700"/>
              </a:spcBef>
              <a:spcAft>
                <a:spcPts val="0"/>
              </a:spcAft>
              <a:buClr>
                <a:schemeClr val="dk1"/>
              </a:buClr>
              <a:buSzPts val="2000"/>
              <a:buFont typeface="Lato"/>
              <a:buNone/>
              <a:defRPr/>
            </a:lvl5pPr>
            <a:lvl6pPr marL="2743200" lvl="5" indent="-228600" algn="l">
              <a:lnSpc>
                <a:spcPct val="100000"/>
              </a:lnSpc>
              <a:spcBef>
                <a:spcPts val="700"/>
              </a:spcBef>
              <a:spcAft>
                <a:spcPts val="0"/>
              </a:spcAft>
              <a:buSzPts val="1500"/>
              <a:buNone/>
              <a:defRPr/>
            </a:lvl6pPr>
            <a:lvl7pPr marL="3200400" lvl="6" indent="-228600" algn="l">
              <a:lnSpc>
                <a:spcPct val="100000"/>
              </a:lnSpc>
              <a:spcBef>
                <a:spcPts val="0"/>
              </a:spcBef>
              <a:spcAft>
                <a:spcPts val="0"/>
              </a:spcAft>
              <a:buSzPts val="1500"/>
              <a:buNone/>
              <a:defRPr/>
            </a:lvl7pPr>
            <a:lvl8pPr marL="3657600" lvl="7" indent="-228600" algn="l">
              <a:lnSpc>
                <a:spcPct val="100000"/>
              </a:lnSpc>
              <a:spcBef>
                <a:spcPts val="0"/>
              </a:spcBef>
              <a:spcAft>
                <a:spcPts val="0"/>
              </a:spcAft>
              <a:buSzPts val="1500"/>
              <a:buNone/>
              <a:defRPr/>
            </a:lvl8pPr>
            <a:lvl9pPr marL="4114800" lvl="8" indent="-228600"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Wind">
  <p:cSld name="Title Slide - Wind">
    <p:spTree>
      <p:nvGrpSpPr>
        <p:cNvPr id="1" name="Shape 77"/>
        <p:cNvGrpSpPr/>
        <p:nvPr/>
      </p:nvGrpSpPr>
      <p:grpSpPr>
        <a:xfrm>
          <a:off x="0" y="0"/>
          <a:ext cx="0" cy="0"/>
          <a:chOff x="0" y="0"/>
          <a:chExt cx="0" cy="0"/>
        </a:xfrm>
      </p:grpSpPr>
      <p:sp>
        <p:nvSpPr>
          <p:cNvPr id="78" name="Google Shape;78;p26"/>
          <p:cNvSpPr/>
          <p:nvPr/>
        </p:nvSpPr>
        <p:spPr>
          <a:xfrm>
            <a:off x="1" y="0"/>
            <a:ext cx="7689954" cy="6858001"/>
          </a:xfrm>
          <a:prstGeom prst="rect">
            <a:avLst/>
          </a:prstGeom>
          <a:solidFill>
            <a:schemeClr val="dk2"/>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FFFFFF"/>
              </a:buClr>
              <a:buSzPts val="1800"/>
              <a:buFont typeface="Lato"/>
              <a:buNone/>
            </a:pPr>
            <a:endParaRPr sz="1800" b="0" i="0" u="none" strike="noStrike" cap="none">
              <a:solidFill>
                <a:srgbClr val="000000"/>
              </a:solidFill>
              <a:latin typeface="Arial"/>
              <a:ea typeface="Arial"/>
              <a:cs typeface="Arial"/>
              <a:sym typeface="Arial"/>
            </a:endParaRPr>
          </a:p>
        </p:txBody>
      </p:sp>
      <p:sp>
        <p:nvSpPr>
          <p:cNvPr id="79" name="Google Shape;79;p26"/>
          <p:cNvSpPr/>
          <p:nvPr/>
        </p:nvSpPr>
        <p:spPr>
          <a:xfrm>
            <a:off x="1" y="6114988"/>
            <a:ext cx="7689954" cy="7430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0" name="Google Shape;80;p26"/>
          <p:cNvPicPr preferRelativeResize="0"/>
          <p:nvPr/>
        </p:nvPicPr>
        <p:blipFill rotWithShape="1">
          <a:blip r:embed="rId2">
            <a:alphaModFix/>
          </a:blip>
          <a:srcRect/>
          <a:stretch/>
        </p:blipFill>
        <p:spPr>
          <a:xfrm>
            <a:off x="704088" y="594360"/>
            <a:ext cx="1907916" cy="978930"/>
          </a:xfrm>
          <a:prstGeom prst="rect">
            <a:avLst/>
          </a:prstGeom>
          <a:noFill/>
          <a:ln>
            <a:noFill/>
          </a:ln>
        </p:spPr>
      </p:pic>
      <p:pic>
        <p:nvPicPr>
          <p:cNvPr id="81" name="Google Shape;81;p26" descr="A group of wind turbines&#10;&#10;Description automatically generated with medium confidence"/>
          <p:cNvPicPr preferRelativeResize="0"/>
          <p:nvPr/>
        </p:nvPicPr>
        <p:blipFill rotWithShape="1">
          <a:blip r:embed="rId3">
            <a:alphaModFix/>
          </a:blip>
          <a:srcRect/>
          <a:stretch/>
        </p:blipFill>
        <p:spPr>
          <a:xfrm>
            <a:off x="7689955" y="-1"/>
            <a:ext cx="4502045" cy="6858001"/>
          </a:xfrm>
          <a:prstGeom prst="rect">
            <a:avLst/>
          </a:prstGeom>
          <a:noFill/>
          <a:ln>
            <a:noFill/>
          </a:ln>
        </p:spPr>
      </p:pic>
      <p:sp>
        <p:nvSpPr>
          <p:cNvPr id="82" name="Google Shape;82;p26"/>
          <p:cNvSpPr txBox="1">
            <a:spLocks noGrp="1"/>
          </p:cNvSpPr>
          <p:nvPr>
            <p:ph type="body" idx="1"/>
          </p:nvPr>
        </p:nvSpPr>
        <p:spPr>
          <a:xfrm>
            <a:off x="627888" y="1985415"/>
            <a:ext cx="6296400" cy="1828800"/>
          </a:xfrm>
          <a:prstGeom prst="rect">
            <a:avLst/>
          </a:prstGeom>
          <a:noFill/>
          <a:ln>
            <a:noFill/>
          </a:ln>
        </p:spPr>
        <p:txBody>
          <a:bodyPr spcFirstLastPara="1" wrap="square" lIns="0" tIns="45700" rIns="45700" bIns="45700" anchor="b" anchorCtr="0">
            <a:normAutofit/>
          </a:bodyPr>
          <a:lstStyle>
            <a:lvl1pPr marL="457200" lvl="0"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1pPr>
            <a:lvl2pPr marL="914400" lvl="1" indent="-228600" algn="l">
              <a:lnSpc>
                <a:spcPct val="114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2pPr>
            <a:lvl3pPr marL="1371600" lvl="2"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3pPr>
            <a:lvl4pPr marL="1828800" lvl="3" indent="-228600" algn="l">
              <a:lnSpc>
                <a:spcPct val="110000"/>
              </a:lnSpc>
              <a:spcBef>
                <a:spcPts val="1000"/>
              </a:spcBef>
              <a:spcAft>
                <a:spcPts val="0"/>
              </a:spcAft>
              <a:buClr>
                <a:srgbClr val="FFFFFF"/>
              </a:buClr>
              <a:buSzPts val="4800"/>
              <a:buNone/>
              <a:defRPr sz="4800">
                <a:solidFill>
                  <a:srgbClr val="FFFFFF"/>
                </a:solidFill>
                <a:latin typeface="Lato Light"/>
                <a:ea typeface="Lato Light"/>
                <a:cs typeface="Lato Light"/>
                <a:sym typeface="Lato Light"/>
              </a:defRPr>
            </a:lvl4pPr>
            <a:lvl5pPr marL="2286000" lvl="4" indent="-228600" algn="l">
              <a:lnSpc>
                <a:spcPct val="125000"/>
              </a:lnSpc>
              <a:spcBef>
                <a:spcPts val="1000"/>
              </a:spcBef>
              <a:spcAft>
                <a:spcPts val="0"/>
              </a:spcAft>
              <a:buClr>
                <a:srgbClr val="FFFFFF"/>
              </a:buClr>
              <a:buSzPts val="4800"/>
              <a:buFont typeface="Lato Light"/>
              <a:buNone/>
              <a:defRPr sz="4800">
                <a:solidFill>
                  <a:srgbClr val="FFFFFF"/>
                </a:solidFill>
                <a:latin typeface="Lato Light"/>
                <a:ea typeface="Lato Light"/>
                <a:cs typeface="Lato Light"/>
                <a:sym typeface="Lato Light"/>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
        <p:nvSpPr>
          <p:cNvPr id="83" name="Google Shape;83;p26"/>
          <p:cNvSpPr txBox="1">
            <a:spLocks noGrp="1"/>
          </p:cNvSpPr>
          <p:nvPr>
            <p:ph type="body" idx="2"/>
          </p:nvPr>
        </p:nvSpPr>
        <p:spPr>
          <a:xfrm>
            <a:off x="704088" y="3915776"/>
            <a:ext cx="6296400" cy="1162800"/>
          </a:xfrm>
          <a:prstGeom prst="rect">
            <a:avLst/>
          </a:prstGeom>
          <a:noFill/>
          <a:ln>
            <a:noFill/>
          </a:ln>
        </p:spPr>
        <p:txBody>
          <a:bodyPr spcFirstLastPara="1" wrap="square" lIns="0" tIns="45700" rIns="45700" bIns="45700" anchor="t" anchorCtr="0">
            <a:normAutofit/>
          </a:bodyPr>
          <a:lstStyle>
            <a:lvl1pPr marL="457200" lvl="0" indent="-228600" algn="l">
              <a:lnSpc>
                <a:spcPct val="114000"/>
              </a:lnSpc>
              <a:spcBef>
                <a:spcPts val="1000"/>
              </a:spcBef>
              <a:spcAft>
                <a:spcPts val="0"/>
              </a:spcAft>
              <a:buClr>
                <a:srgbClr val="FFFFFF"/>
              </a:buClr>
              <a:buSzPts val="2400"/>
              <a:buNone/>
              <a:defRPr sz="2000" b="1" i="0">
                <a:solidFill>
                  <a:srgbClr val="7ABBE9"/>
                </a:solidFill>
                <a:latin typeface="Poppins SemiBold"/>
                <a:ea typeface="Poppins SemiBold"/>
                <a:cs typeface="Poppins SemiBold"/>
                <a:sym typeface="Poppins SemiBold"/>
              </a:defRPr>
            </a:lvl1pPr>
            <a:lvl2pPr marL="914400" lvl="1" indent="-228600" algn="l">
              <a:lnSpc>
                <a:spcPct val="114000"/>
              </a:lnSpc>
              <a:spcBef>
                <a:spcPts val="400"/>
              </a:spcBef>
              <a:spcAft>
                <a:spcPts val="0"/>
              </a:spcAft>
              <a:buClr>
                <a:schemeClr val="accent1"/>
              </a:buClr>
              <a:buSzPts val="1800"/>
              <a:buNone/>
              <a:defRPr/>
            </a:lvl2pPr>
            <a:lvl3pPr marL="1371600" lvl="2" indent="-342900" algn="l">
              <a:lnSpc>
                <a:spcPct val="110000"/>
              </a:lnSpc>
              <a:spcBef>
                <a:spcPts val="600"/>
              </a:spcBef>
              <a:spcAft>
                <a:spcPts val="0"/>
              </a:spcAft>
              <a:buClr>
                <a:srgbClr val="142C44"/>
              </a:buClr>
              <a:buSzPts val="1800"/>
              <a:buChar char="•"/>
              <a:defRPr/>
            </a:lvl3pPr>
            <a:lvl4pPr marL="1828800" lvl="3" indent="-342900" algn="l">
              <a:lnSpc>
                <a:spcPct val="110000"/>
              </a:lnSpc>
              <a:spcBef>
                <a:spcPts val="600"/>
              </a:spcBef>
              <a:spcAft>
                <a:spcPts val="0"/>
              </a:spcAft>
              <a:buClr>
                <a:srgbClr val="142C44"/>
              </a:buClr>
              <a:buSzPts val="1800"/>
              <a:buChar char="•"/>
              <a:defRPr/>
            </a:lvl4pPr>
            <a:lvl5pPr marL="2286000" lvl="4" indent="-228600" algn="l">
              <a:lnSpc>
                <a:spcPct val="125000"/>
              </a:lnSpc>
              <a:spcBef>
                <a:spcPts val="300"/>
              </a:spcBef>
              <a:spcAft>
                <a:spcPts val="0"/>
              </a:spcAft>
              <a:buClr>
                <a:schemeClr val="dk1"/>
              </a:buClr>
              <a:buSzPts val="1800"/>
              <a:buNone/>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
        <p:nvSpPr>
          <p:cNvPr id="84" name="Google Shape;84;p26"/>
          <p:cNvSpPr txBox="1">
            <a:spLocks noGrp="1"/>
          </p:cNvSpPr>
          <p:nvPr>
            <p:ph type="body" idx="3"/>
          </p:nvPr>
        </p:nvSpPr>
        <p:spPr>
          <a:xfrm>
            <a:off x="627888" y="6263640"/>
            <a:ext cx="6296400" cy="397500"/>
          </a:xfrm>
          <a:prstGeom prst="rect">
            <a:avLst/>
          </a:prstGeom>
          <a:noFill/>
          <a:ln>
            <a:noFill/>
          </a:ln>
        </p:spPr>
        <p:txBody>
          <a:bodyPr spcFirstLastPara="1" wrap="square" lIns="0" tIns="45700" rIns="45700" bIns="45700" anchor="b" anchorCtr="0">
            <a:noAutofit/>
          </a:bodyPr>
          <a:lstStyle>
            <a:lvl1pPr marL="457200" lvl="0" indent="-228600" algn="l">
              <a:lnSpc>
                <a:spcPct val="114000"/>
              </a:lnSpc>
              <a:spcBef>
                <a:spcPts val="1000"/>
              </a:spcBef>
              <a:spcAft>
                <a:spcPts val="0"/>
              </a:spcAft>
              <a:buClr>
                <a:srgbClr val="FFFFFF"/>
              </a:buClr>
              <a:buSzPts val="2400"/>
              <a:buNone/>
              <a:defRPr sz="1800">
                <a:solidFill>
                  <a:schemeClr val="lt2"/>
                </a:solidFill>
              </a:defRPr>
            </a:lvl1pPr>
            <a:lvl2pPr marL="914400" lvl="1" indent="-228600" algn="l">
              <a:lnSpc>
                <a:spcPct val="114000"/>
              </a:lnSpc>
              <a:spcBef>
                <a:spcPts val="400"/>
              </a:spcBef>
              <a:spcAft>
                <a:spcPts val="0"/>
              </a:spcAft>
              <a:buClr>
                <a:schemeClr val="accent1"/>
              </a:buClr>
              <a:buSzPts val="1800"/>
              <a:buNone/>
              <a:defRPr/>
            </a:lvl2pPr>
            <a:lvl3pPr marL="1371600" lvl="2" indent="-342900" algn="l">
              <a:lnSpc>
                <a:spcPct val="110000"/>
              </a:lnSpc>
              <a:spcBef>
                <a:spcPts val="600"/>
              </a:spcBef>
              <a:spcAft>
                <a:spcPts val="0"/>
              </a:spcAft>
              <a:buClr>
                <a:srgbClr val="142C44"/>
              </a:buClr>
              <a:buSzPts val="1800"/>
              <a:buChar char="•"/>
              <a:defRPr/>
            </a:lvl3pPr>
            <a:lvl4pPr marL="1828800" lvl="3" indent="-342900" algn="l">
              <a:lnSpc>
                <a:spcPct val="110000"/>
              </a:lnSpc>
              <a:spcBef>
                <a:spcPts val="600"/>
              </a:spcBef>
              <a:spcAft>
                <a:spcPts val="0"/>
              </a:spcAft>
              <a:buClr>
                <a:srgbClr val="142C44"/>
              </a:buClr>
              <a:buSzPts val="1800"/>
              <a:buChar char="•"/>
              <a:defRPr/>
            </a:lvl4pPr>
            <a:lvl5pPr marL="2286000" lvl="4" indent="-228600" algn="l">
              <a:lnSpc>
                <a:spcPct val="125000"/>
              </a:lnSpc>
              <a:spcBef>
                <a:spcPts val="300"/>
              </a:spcBef>
              <a:spcAft>
                <a:spcPts val="0"/>
              </a:spcAft>
              <a:buClr>
                <a:schemeClr val="dk1"/>
              </a:buClr>
              <a:buSzPts val="1800"/>
              <a:buNone/>
              <a:defRPr/>
            </a:lvl5pPr>
            <a:lvl6pPr marL="2743200" lvl="5" indent="-228600" algn="l">
              <a:lnSpc>
                <a:spcPct val="110000"/>
              </a:lnSpc>
              <a:spcBef>
                <a:spcPts val="1200"/>
              </a:spcBef>
              <a:spcAft>
                <a:spcPts val="0"/>
              </a:spcAft>
              <a:buClr>
                <a:schemeClr val="accent2"/>
              </a:buClr>
              <a:buSzPts val="1800"/>
              <a:buNone/>
              <a:defRPr/>
            </a:lvl6pPr>
            <a:lvl7pPr marL="3200400" lvl="6" indent="-228600" algn="l">
              <a:lnSpc>
                <a:spcPct val="90000"/>
              </a:lnSpc>
              <a:spcBef>
                <a:spcPts val="600"/>
              </a:spcBef>
              <a:spcAft>
                <a:spcPts val="0"/>
              </a:spcAft>
              <a:buClr>
                <a:schemeClr val="accent1"/>
              </a:buClr>
              <a:buSzPts val="1800"/>
              <a:buNone/>
              <a:defRPr/>
            </a:lvl7pPr>
            <a:lvl8pPr marL="3657600" lvl="7" indent="-228600" algn="l">
              <a:lnSpc>
                <a:spcPct val="90000"/>
              </a:lnSpc>
              <a:spcBef>
                <a:spcPts val="900"/>
              </a:spcBef>
              <a:spcAft>
                <a:spcPts val="0"/>
              </a:spcAft>
              <a:buClr>
                <a:schemeClr val="dk2"/>
              </a:buClr>
              <a:buSzPts val="1800"/>
              <a:buNone/>
              <a:defRPr/>
            </a:lvl8pPr>
            <a:lvl9pPr marL="4114800" lvl="8" indent="-342900" algn="l">
              <a:lnSpc>
                <a:spcPct val="90000"/>
              </a:lnSpc>
              <a:spcBef>
                <a:spcPts val="2500"/>
              </a:spcBef>
              <a:spcAft>
                <a:spcPts val="0"/>
              </a:spcAft>
              <a:buClr>
                <a:srgbClr val="666666"/>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6" descr="Picture 13"/>
          <p:cNvPicPr preferRelativeResize="0"/>
          <p:nvPr/>
        </p:nvPicPr>
        <p:blipFill rotWithShape="1">
          <a:blip r:embed="rId14">
            <a:alphaModFix/>
          </a:blip>
          <a:srcRect/>
          <a:stretch/>
        </p:blipFill>
        <p:spPr>
          <a:xfrm>
            <a:off x="11405550" y="6152439"/>
            <a:ext cx="458810" cy="458810"/>
          </a:xfrm>
          <a:prstGeom prst="rect">
            <a:avLst/>
          </a:prstGeom>
          <a:noFill/>
          <a:ln>
            <a:noFill/>
          </a:ln>
        </p:spPr>
      </p:pic>
      <p:sp>
        <p:nvSpPr>
          <p:cNvPr id="7" name="Google Shape;7;p16"/>
          <p:cNvSpPr txBox="1"/>
          <p:nvPr/>
        </p:nvSpPr>
        <p:spPr>
          <a:xfrm>
            <a:off x="659491" y="6395846"/>
            <a:ext cx="3599615" cy="215403"/>
          </a:xfrm>
          <a:prstGeom prst="rect">
            <a:avLst/>
          </a:prstGeom>
          <a:noFill/>
          <a:ln>
            <a:noFill/>
          </a:ln>
        </p:spPr>
        <p:txBody>
          <a:bodyPr spcFirstLastPara="1" wrap="square" lIns="45700" tIns="45700" rIns="45700" bIns="45700" anchor="b" anchorCtr="0">
            <a:spAutoFit/>
          </a:bodyPr>
          <a:lstStyle/>
          <a:p>
            <a:pPr marL="0" marR="0" lvl="0" indent="0" algn="l" rtl="0">
              <a:lnSpc>
                <a:spcPct val="100000"/>
              </a:lnSpc>
              <a:spcBef>
                <a:spcPts val="0"/>
              </a:spcBef>
              <a:spcAft>
                <a:spcPts val="0"/>
              </a:spcAft>
              <a:buClr>
                <a:schemeClr val="dk1"/>
              </a:buClr>
              <a:buSzPts val="800"/>
              <a:buFont typeface="Lato"/>
              <a:buNone/>
            </a:pPr>
            <a:fld id="{00000000-1234-1234-1234-123412341234}" type="slidenum">
              <a:rPr lang="en-US" sz="800" b="0" i="0" u="none" strike="noStrike" cap="none">
                <a:solidFill>
                  <a:schemeClr val="dk1"/>
                </a:solidFill>
                <a:latin typeface="Lato"/>
                <a:ea typeface="Lato"/>
                <a:cs typeface="Lato"/>
                <a:sym typeface="Lato"/>
              </a:rPr>
              <a:t>‹#›</a:t>
            </a:fld>
            <a:r>
              <a:rPr lang="en-US" sz="800" b="0" i="0" u="none" strike="noStrike" cap="none">
                <a:solidFill>
                  <a:srgbClr val="BEBFBE"/>
                </a:solidFill>
                <a:latin typeface="Arial"/>
                <a:ea typeface="Arial"/>
                <a:cs typeface="Arial"/>
                <a:sym typeface="Arial"/>
              </a:rPr>
              <a:t> | LevelTen Energy | © 2025</a:t>
            </a:r>
            <a:endParaRPr sz="800" b="1" i="0" u="none" strike="noStrike" cap="none">
              <a:solidFill>
                <a:schemeClr val="dk2"/>
              </a:solidFill>
              <a:latin typeface="Arial"/>
              <a:ea typeface="Arial"/>
              <a:cs typeface="Arial"/>
              <a:sym typeface="Arial"/>
            </a:endParaRPr>
          </a:p>
        </p:txBody>
      </p:sp>
      <p:sp>
        <p:nvSpPr>
          <p:cNvPr id="8" name="Google Shape;8;p16"/>
          <p:cNvSpPr txBox="1">
            <a:spLocks noGrp="1"/>
          </p:cNvSpPr>
          <p:nvPr>
            <p:ph type="title"/>
          </p:nvPr>
        </p:nvSpPr>
        <p:spPr>
          <a:xfrm>
            <a:off x="667512" y="576072"/>
            <a:ext cx="10779802" cy="625314"/>
          </a:xfrm>
          <a:prstGeom prst="rect">
            <a:avLst/>
          </a:prstGeom>
          <a:noFill/>
          <a:ln>
            <a:noFill/>
          </a:ln>
        </p:spPr>
        <p:txBody>
          <a:bodyPr spcFirstLastPara="1" wrap="square" lIns="0" tIns="45700" rIns="45700" bIns="45700" anchor="t" anchorCtr="0">
            <a:normAutofit/>
          </a:bodyPr>
          <a:lstStyle>
            <a:lvl1pPr marR="0" lvl="0" algn="l" rtl="0">
              <a:lnSpc>
                <a:spcPct val="90000"/>
              </a:lnSpc>
              <a:spcBef>
                <a:spcPts val="0"/>
              </a:spcBef>
              <a:spcAft>
                <a:spcPts val="0"/>
              </a:spcAft>
              <a:buClr>
                <a:schemeClr val="dk1"/>
              </a:buClr>
              <a:buSzPts val="4000"/>
              <a:buFont typeface="Lato Light"/>
              <a:buNone/>
              <a:defRPr sz="4000" b="0" i="0" u="none" strike="noStrike" cap="none">
                <a:solidFill>
                  <a:schemeClr val="dk1"/>
                </a:solidFill>
                <a:latin typeface="Lato Light"/>
                <a:ea typeface="Lato Light"/>
                <a:cs typeface="Lato Light"/>
                <a:sym typeface="Lato Light"/>
              </a:defRPr>
            </a:lvl1pPr>
            <a:lvl2pPr marR="0" lvl="1"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2pPr>
            <a:lvl3pPr marR="0" lvl="2"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3pPr>
            <a:lvl4pPr marR="0" lvl="3"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4pPr>
            <a:lvl5pPr marR="0" lvl="4"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5pPr>
            <a:lvl6pPr marR="0" lvl="5"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6pPr>
            <a:lvl7pPr marR="0" lvl="6"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7pPr>
            <a:lvl8pPr marR="0" lvl="7"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8pPr>
            <a:lvl9pPr marR="0" lvl="8" algn="l" rtl="0">
              <a:lnSpc>
                <a:spcPct val="90000"/>
              </a:lnSpc>
              <a:spcBef>
                <a:spcPts val="0"/>
              </a:spcBef>
              <a:spcAft>
                <a:spcPts val="0"/>
              </a:spcAft>
              <a:buClr>
                <a:schemeClr val="accent1"/>
              </a:buClr>
              <a:buSzPts val="4000"/>
              <a:buFont typeface="Lato Light"/>
              <a:buNone/>
              <a:defRPr sz="4000" b="0" i="0" u="none" strike="noStrike" cap="none">
                <a:solidFill>
                  <a:schemeClr val="accent1"/>
                </a:solidFill>
                <a:latin typeface="Lato Light"/>
                <a:ea typeface="Lato Light"/>
                <a:cs typeface="Lato Light"/>
                <a:sym typeface="Lato Light"/>
              </a:defRPr>
            </a:lvl9pPr>
          </a:lstStyle>
          <a:p>
            <a:endParaRPr/>
          </a:p>
        </p:txBody>
      </p:sp>
      <p:sp>
        <p:nvSpPr>
          <p:cNvPr id="9" name="Google Shape;9;p16"/>
          <p:cNvSpPr txBox="1">
            <a:spLocks noGrp="1"/>
          </p:cNvSpPr>
          <p:nvPr>
            <p:ph type="body" idx="1"/>
          </p:nvPr>
        </p:nvSpPr>
        <p:spPr>
          <a:xfrm>
            <a:off x="667512" y="1496291"/>
            <a:ext cx="10779802" cy="4680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4000"/>
              </a:lnSpc>
              <a:spcBef>
                <a:spcPts val="0"/>
              </a:spcBef>
              <a:spcAft>
                <a:spcPts val="0"/>
              </a:spcAft>
              <a:buClr>
                <a:schemeClr val="dk1"/>
              </a:buClr>
              <a:buSzPts val="2400"/>
              <a:buFont typeface="Arial"/>
              <a:buNone/>
              <a:defRPr sz="2400" b="0" i="0" u="none" strike="noStrike" cap="none">
                <a:solidFill>
                  <a:schemeClr val="dk1"/>
                </a:solidFill>
                <a:latin typeface="Lato"/>
                <a:ea typeface="Lato"/>
                <a:cs typeface="Lato"/>
                <a:sym typeface="Lato"/>
              </a:defRPr>
            </a:lvl1pPr>
            <a:lvl2pPr marL="914400" marR="0" lvl="1" indent="-228600" algn="l" rtl="0">
              <a:lnSpc>
                <a:spcPct val="114000"/>
              </a:lnSpc>
              <a:spcBef>
                <a:spcPts val="600"/>
              </a:spcBef>
              <a:spcAft>
                <a:spcPts val="0"/>
              </a:spcAft>
              <a:buClr>
                <a:schemeClr val="dk1"/>
              </a:buClr>
              <a:buSzPts val="2000"/>
              <a:buFont typeface="Arial"/>
              <a:buNone/>
              <a:defRPr sz="2000" b="0" i="0" u="none" strike="noStrike" cap="none">
                <a:solidFill>
                  <a:schemeClr val="dk1"/>
                </a:solidFill>
                <a:latin typeface="Lato"/>
                <a:ea typeface="Lato"/>
                <a:cs typeface="Lato"/>
                <a:sym typeface="Lato"/>
              </a:defRPr>
            </a:lvl2pPr>
            <a:lvl3pPr marL="1371600" marR="0" lvl="2" indent="-228600" algn="l" rtl="0">
              <a:lnSpc>
                <a:spcPct val="114000"/>
              </a:lnSpc>
              <a:spcBef>
                <a:spcPts val="600"/>
              </a:spcBef>
              <a:spcAft>
                <a:spcPts val="0"/>
              </a:spcAft>
              <a:buClr>
                <a:schemeClr val="dk1"/>
              </a:buClr>
              <a:buSzPts val="2000"/>
              <a:buFont typeface="Arial"/>
              <a:buNone/>
              <a:defRPr sz="2000" b="0" i="0" u="none" strike="noStrike" cap="none">
                <a:solidFill>
                  <a:schemeClr val="dk1"/>
                </a:solidFill>
                <a:latin typeface="Lato"/>
                <a:ea typeface="Lato"/>
                <a:cs typeface="Lato"/>
                <a:sym typeface="Lato"/>
              </a:defRPr>
            </a:lvl3pPr>
            <a:lvl4pPr marL="1828800" marR="0" lvl="3" indent="-228600" algn="l" rtl="0">
              <a:lnSpc>
                <a:spcPct val="114000"/>
              </a:lnSpc>
              <a:spcBef>
                <a:spcPts val="600"/>
              </a:spcBef>
              <a:spcAft>
                <a:spcPts val="0"/>
              </a:spcAft>
              <a:buClr>
                <a:schemeClr val="dk1"/>
              </a:buClr>
              <a:buSzPts val="2000"/>
              <a:buFont typeface="Arial"/>
              <a:buNone/>
              <a:defRPr sz="2000" b="0" i="0" u="none" strike="noStrike" cap="none">
                <a:solidFill>
                  <a:schemeClr val="dk1"/>
                </a:solidFill>
                <a:latin typeface="Lato"/>
                <a:ea typeface="Lato"/>
                <a:cs typeface="Lato"/>
                <a:sym typeface="Lato"/>
              </a:defRPr>
            </a:lvl4pPr>
            <a:lvl5pPr marL="2286000" marR="0" lvl="4" indent="-228600" algn="l" rtl="0">
              <a:lnSpc>
                <a:spcPct val="114000"/>
              </a:lnSpc>
              <a:spcBef>
                <a:spcPts val="600"/>
              </a:spcBef>
              <a:spcAft>
                <a:spcPts val="0"/>
              </a:spcAft>
              <a:buClr>
                <a:schemeClr val="dk1"/>
              </a:buClr>
              <a:buSzPts val="2000"/>
              <a:buFont typeface="Arial"/>
              <a:buNone/>
              <a:defRPr sz="2000" b="0" i="0" u="none" strike="noStrike" cap="none">
                <a:solidFill>
                  <a:schemeClr val="dk1"/>
                </a:solidFill>
                <a:latin typeface="Lato"/>
                <a:ea typeface="Lato"/>
                <a:cs typeface="Lato"/>
                <a:sym typeface="Lato"/>
              </a:defRPr>
            </a:lvl5pPr>
            <a:lvl6pPr marL="2743200" marR="0" lvl="5"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 name="Title 2">
            <a:extLst>
              <a:ext uri="{FF2B5EF4-FFF2-40B4-BE49-F238E27FC236}">
                <a16:creationId xmlns:a16="http://schemas.microsoft.com/office/drawing/2014/main" id="{843CDFA1-256D-2CD3-AEB5-406427B5BA93}"/>
              </a:ext>
            </a:extLst>
          </p:cNvPr>
          <p:cNvSpPr>
            <a:spLocks noGrp="1"/>
          </p:cNvSpPr>
          <p:nvPr>
            <p:ph type="title"/>
          </p:nvPr>
        </p:nvSpPr>
        <p:spPr>
          <a:xfrm>
            <a:off x="667512" y="374046"/>
            <a:ext cx="10779802" cy="656381"/>
          </a:xfrm>
        </p:spPr>
        <p:txBody>
          <a:bodyPr>
            <a:noAutofit/>
          </a:bodyPr>
          <a:lstStyle/>
          <a:p>
            <a:r>
              <a:rPr lang="en-GB" sz="2800" dirty="0"/>
              <a:t>P25 PPA Price Trends Across Europe (Q2 2020 – Q1 2025) </a:t>
            </a:r>
            <a:br>
              <a:rPr lang="en-GB" sz="2800" dirty="0"/>
            </a:br>
            <a:r>
              <a:rPr lang="en-GB" sz="1600" dirty="0"/>
              <a:t>from the </a:t>
            </a:r>
            <a:r>
              <a:rPr lang="en-GB" sz="1600" dirty="0" err="1"/>
              <a:t>LevelTen</a:t>
            </a:r>
            <a:r>
              <a:rPr lang="en-GB" sz="1600" dirty="0"/>
              <a:t> Energy Platform</a:t>
            </a:r>
            <a:br>
              <a:rPr lang="en-GB" sz="1600" dirty="0"/>
            </a:br>
            <a:br>
              <a:rPr lang="en-GB" sz="1600" dirty="0"/>
            </a:br>
            <a:endParaRPr lang="en-ES" sz="5400" dirty="0"/>
          </a:p>
        </p:txBody>
      </p:sp>
      <p:pic>
        <p:nvPicPr>
          <p:cNvPr id="5" name="Picture 4" descr="A graph of a number of numbers and lines&#10;&#10;AI-generated content may be incorrect.">
            <a:extLst>
              <a:ext uri="{FF2B5EF4-FFF2-40B4-BE49-F238E27FC236}">
                <a16:creationId xmlns:a16="http://schemas.microsoft.com/office/drawing/2014/main" id="{3D4945B8-8462-32B0-4087-FBD150942E3E}"/>
              </a:ext>
            </a:extLst>
          </p:cNvPr>
          <p:cNvPicPr>
            <a:picLocks noChangeAspect="1"/>
          </p:cNvPicPr>
          <p:nvPr/>
        </p:nvPicPr>
        <p:blipFill>
          <a:blip r:embed="rId3"/>
          <a:stretch>
            <a:fillRect/>
          </a:stretch>
        </p:blipFill>
        <p:spPr>
          <a:xfrm>
            <a:off x="1961152" y="1524557"/>
            <a:ext cx="8146157" cy="4814643"/>
          </a:xfrm>
          <a:prstGeom prst="rect">
            <a:avLst/>
          </a:prstGeom>
        </p:spPr>
      </p:pic>
      <p:sp>
        <p:nvSpPr>
          <p:cNvPr id="12" name="Rectangle 11">
            <a:extLst>
              <a:ext uri="{FF2B5EF4-FFF2-40B4-BE49-F238E27FC236}">
                <a16:creationId xmlns:a16="http://schemas.microsoft.com/office/drawing/2014/main" id="{7541F93B-BA4B-6DC9-F736-C452C9B57E50}"/>
              </a:ext>
            </a:extLst>
          </p:cNvPr>
          <p:cNvSpPr/>
          <p:nvPr/>
        </p:nvSpPr>
        <p:spPr>
          <a:xfrm>
            <a:off x="11325497" y="6047567"/>
            <a:ext cx="574767" cy="5770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1" name="Picture 10" descr="A black background with blue text&#10;&#10;AI-generated content may be incorrect.">
            <a:extLst>
              <a:ext uri="{FF2B5EF4-FFF2-40B4-BE49-F238E27FC236}">
                <a16:creationId xmlns:a16="http://schemas.microsoft.com/office/drawing/2014/main" id="{EE313961-70B7-C6D7-D094-1D282B62CA62}"/>
              </a:ext>
            </a:extLst>
          </p:cNvPr>
          <p:cNvPicPr>
            <a:picLocks noChangeAspect="1"/>
          </p:cNvPicPr>
          <p:nvPr/>
        </p:nvPicPr>
        <p:blipFill>
          <a:blip r:embed="rId4"/>
          <a:stretch>
            <a:fillRect/>
          </a:stretch>
        </p:blipFill>
        <p:spPr>
          <a:xfrm>
            <a:off x="10996893" y="125180"/>
            <a:ext cx="1055189" cy="577056"/>
          </a:xfrm>
          <a:prstGeom prst="rect">
            <a:avLst/>
          </a:prstGeom>
        </p:spPr>
      </p:pic>
    </p:spTree>
  </p:cSld>
  <p:clrMapOvr>
    <a:masterClrMapping/>
  </p:clrMapOvr>
</p:sld>
</file>

<file path=ppt/theme/theme1.xml><?xml version="1.0" encoding="utf-8"?>
<a:theme xmlns:a="http://schemas.openxmlformats.org/drawingml/2006/main" name="LTE Master">
  <a:themeElements>
    <a:clrScheme name="Custom 4">
      <a:dk1>
        <a:srgbClr val="104973"/>
      </a:dk1>
      <a:lt1>
        <a:srgbClr val="CFDAE1"/>
      </a:lt1>
      <a:dk2>
        <a:srgbClr val="142B44"/>
      </a:dk2>
      <a:lt2>
        <a:srgbClr val="FFFFFF"/>
      </a:lt2>
      <a:accent1>
        <a:srgbClr val="406D8E"/>
      </a:accent1>
      <a:accent2>
        <a:srgbClr val="248EDB"/>
      </a:accent2>
      <a:accent3>
        <a:srgbClr val="FBC10D"/>
      </a:accent3>
      <a:accent4>
        <a:srgbClr val="76C3D5"/>
      </a:accent4>
      <a:accent5>
        <a:srgbClr val="9FB6C7"/>
      </a:accent5>
      <a:accent6>
        <a:srgbClr val="6F91AC"/>
      </a:accent6>
      <a:hlink>
        <a:srgbClr val="1025D0"/>
      </a:hlink>
      <a:folHlink>
        <a:srgbClr val="7F3E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TE Master">
  <a:themeElements>
    <a:clrScheme name="LTE Master">
      <a:dk1>
        <a:srgbClr val="000000"/>
      </a:dk1>
      <a:lt1>
        <a:srgbClr val="FFFFFF"/>
      </a:lt1>
      <a:dk2>
        <a:srgbClr val="A7A7A7"/>
      </a:dk2>
      <a:lt2>
        <a:srgbClr val="535353"/>
      </a:lt2>
      <a:accent1>
        <a:srgbClr val="104873"/>
      </a:accent1>
      <a:accent2>
        <a:srgbClr val="FE6718"/>
      </a:accent2>
      <a:accent3>
        <a:srgbClr val="F8BF15"/>
      </a:accent3>
      <a:accent4>
        <a:srgbClr val="11BB70"/>
      </a:accent4>
      <a:accent5>
        <a:srgbClr val="258FDC"/>
      </a:accent5>
      <a:accent6>
        <a:srgbClr val="FF26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D05C73CA9FE34E820618FAD4014184" ma:contentTypeVersion="29" ma:contentTypeDescription="Create a new document." ma:contentTypeScope="" ma:versionID="898a98841e20e3e7099ef73f20b0b485">
  <xsd:schema xmlns:xsd="http://www.w3.org/2001/XMLSchema" xmlns:xs="http://www.w3.org/2001/XMLSchema" xmlns:p="http://schemas.microsoft.com/office/2006/metadata/properties" xmlns:ns1="http://schemas.microsoft.com/sharepoint/v3" xmlns:ns2="472a0e48-0145-4f55-a6bb-a8fd9078d407" xmlns:ns3="f6f6ce5a-03cd-4adf-a050-2e9c68287072" xmlns:ns4="http://schemas.microsoft.com/sharepoint/v4" targetNamespace="http://schemas.microsoft.com/office/2006/metadata/properties" ma:root="true" ma:fieldsID="ea6a6e539757ab6d592018c44d78d986" ns1:_="" ns2:_="" ns3:_="" ns4:_="">
    <xsd:import namespace="http://schemas.microsoft.com/sharepoint/v3"/>
    <xsd:import namespace="472a0e48-0145-4f55-a6bb-a8fd9078d407"/>
    <xsd:import namespace="f6f6ce5a-03cd-4adf-a050-2e9c6828707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igrationWizId" minOccurs="0"/>
                <xsd:element ref="ns2:MigrationWizIdPermissions" minOccurs="0"/>
                <xsd:element ref="ns2:MigrationWizIdVersion" minOccurs="0"/>
                <xsd:element ref="ns2:lcf76f155ced4ddcb4097134ff3c332f0" minOccurs="0"/>
                <xsd:element ref="ns2:MediaServiceBillingMetadata" minOccurs="0"/>
                <xsd:element ref="ns2:ArchiverLinkFileType" minOccurs="0"/>
                <xsd:element ref="ns4:IconOverlay" minOccurs="0"/>
                <xsd:element ref="ns1:_vti_ItemDeclaredRecord" minOccurs="0"/>
                <xsd:element ref="ns1:_vti_ItemHoldRecord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28" nillable="true" ma:displayName="Declared Record" ma:hidden="true" ma:internalName="_vti_ItemDeclaredRecord" ma:readOnly="true">
      <xsd:simpleType>
        <xsd:restriction base="dms:DateTime"/>
      </xsd:simpleType>
    </xsd:element>
    <xsd:element name="_vti_ItemHoldRecordStatus" ma:index="29" nillable="true" ma:displayName="Hold and Record Status" ma:decimals="0" ma:hidden="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2a0e48-0145-4f55-a6bb-a8fd9078d407"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GenerationTime" ma:index="7" nillable="true" ma:displayName="MediaServiceGenerationTime" ma:hidden="true" ma:internalName="MediaServiceGenerationTime" ma:readOnly="true">
      <xsd:simpleType>
        <xsd:restriction base="dms:Text"/>
      </xsd:simpleType>
    </xsd:element>
    <xsd:element name="MediaServiceEventHashCode" ma:index="8" nillable="true" ma:displayName="MediaServiceEventHashCode" ma:hidden="true" ma:internalName="MediaServiceEventHashCode"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igrationWizId" ma:index="21" nillable="true" ma:displayName="MigrationWizId" ma:internalName="MigrationWizId">
      <xsd:simpleType>
        <xsd:restriction base="dms:Text"/>
      </xsd:simpleType>
    </xsd:element>
    <xsd:element name="MigrationWizIdPermissions" ma:index="22" nillable="true" ma:displayName="MigrationWizIdPermissions" ma:internalName="MigrationWizIdPermissions">
      <xsd:simpleType>
        <xsd:restriction base="dms:Text"/>
      </xsd:simpleType>
    </xsd:element>
    <xsd:element name="MigrationWizIdVersion" ma:index="23" nillable="true" ma:displayName="MigrationWizIdVersion" ma:internalName="MigrationWizIdVersion">
      <xsd:simpleType>
        <xsd:restriction base="dms:Text"/>
      </xsd:simpleType>
    </xsd:element>
    <xsd:element name="lcf76f155ced4ddcb4097134ff3c332f0" ma:index="24" nillable="true" ma:displayName="Image Tags_0" ma:hidden="true" ma:internalName="lcf76f155ced4ddcb4097134ff3c332f0" ma:readOnly="fals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6ce5a-03cd-4adf-a050-2e9c682870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169b49-c07d-4000-acaa-6b5edd4fca4f}" ma:internalName="TaxCatchAll" ma:showField="CatchAllData" ma:web="f6f6ce5a-03cd-4adf-a050-2e9c682870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472a0e48-0145-4f55-a6bb-a8fd9078d407" xsi:nil="true"/>
    <MigrationWizIdPermissions xmlns="472a0e48-0145-4f55-a6bb-a8fd9078d407" xsi:nil="true"/>
    <ArchiverLinkFileType xmlns="472a0e48-0145-4f55-a6bb-a8fd9078d407" xsi:nil="true"/>
    <IconOverlay xmlns="http://schemas.microsoft.com/sharepoint/v4" xsi:nil="true"/>
    <TaxCatchAll xmlns="f6f6ce5a-03cd-4adf-a050-2e9c68287072" xsi:nil="true"/>
    <lcf76f155ced4ddcb4097134ff3c332f0 xmlns="472a0e48-0145-4f55-a6bb-a8fd9078d407" xsi:nil="true"/>
    <MigrationWizIdVersion xmlns="472a0e48-0145-4f55-a6bb-a8fd9078d407" xsi:nil="true"/>
    <lcf76f155ced4ddcb4097134ff3c332f xmlns="472a0e48-0145-4f55-a6bb-a8fd9078d4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BAAF72-116A-49DF-B295-270ADDA47887}"/>
</file>

<file path=customXml/itemProps2.xml><?xml version="1.0" encoding="utf-8"?>
<ds:datastoreItem xmlns:ds="http://schemas.openxmlformats.org/officeDocument/2006/customXml" ds:itemID="{438B153C-6B46-4DC4-9DC7-E1D809F47001}"/>
</file>

<file path=customXml/itemProps3.xml><?xml version="1.0" encoding="utf-8"?>
<ds:datastoreItem xmlns:ds="http://schemas.openxmlformats.org/officeDocument/2006/customXml" ds:itemID="{E885829B-A668-42F3-A141-096BBF1EDB97}"/>
</file>

<file path=docProps/app.xml><?xml version="1.0" encoding="utf-8"?>
<Properties xmlns="http://schemas.openxmlformats.org/officeDocument/2006/extended-properties" xmlns:vt="http://schemas.openxmlformats.org/officeDocument/2006/docPropsVTypes">
  <TotalTime>184</TotalTime>
  <Words>21</Words>
  <Application>Microsoft Macintosh PowerPoint</Application>
  <PresentationFormat>Widescreen</PresentationFormat>
  <Paragraphs>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Poppins SemiBold</vt:lpstr>
      <vt:lpstr>Lato Light</vt:lpstr>
      <vt:lpstr>Calibri</vt:lpstr>
      <vt:lpstr>Lato</vt:lpstr>
      <vt:lpstr>LTE Master</vt:lpstr>
      <vt:lpstr>P25 PPA Price Trends Across Europe (Q2 2020 – Q1 2025)  from the LevelTen Energy Platform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Luis Lopez-Polin</cp:lastModifiedBy>
  <cp:revision>2</cp:revision>
  <dcterms:modified xsi:type="dcterms:W3CDTF">2025-05-20T12:50:01Z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0x01010032D05C73CA9FE34E820618FAD4014184</vt:lpwstr>
  </property>
</Properties>
</file>