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6" r:id="rId5"/>
  </p:sldMasterIdLst>
  <p:notesMasterIdLst>
    <p:notesMasterId r:id="rId36"/>
  </p:notesMasterIdLst>
  <p:sldIdLst>
    <p:sldId id="272" r:id="rId6"/>
    <p:sldId id="273" r:id="rId7"/>
    <p:sldId id="257" r:id="rId8"/>
    <p:sldId id="1022" r:id="rId9"/>
    <p:sldId id="258" r:id="rId10"/>
    <p:sldId id="1023" r:id="rId11"/>
    <p:sldId id="259" r:id="rId12"/>
    <p:sldId id="256" r:id="rId13"/>
    <p:sldId id="704" r:id="rId14"/>
    <p:sldId id="1017" r:id="rId15"/>
    <p:sldId id="1018" r:id="rId16"/>
    <p:sldId id="1019" r:id="rId17"/>
    <p:sldId id="1021" r:id="rId18"/>
    <p:sldId id="1020" r:id="rId19"/>
    <p:sldId id="301" r:id="rId20"/>
    <p:sldId id="1024" r:id="rId21"/>
    <p:sldId id="260" r:id="rId22"/>
    <p:sldId id="1025" r:id="rId23"/>
    <p:sldId id="261" r:id="rId24"/>
    <p:sldId id="1026" r:id="rId25"/>
    <p:sldId id="262" r:id="rId26"/>
    <p:sldId id="1028" r:id="rId27"/>
    <p:sldId id="1029" r:id="rId28"/>
    <p:sldId id="1027" r:id="rId29"/>
    <p:sldId id="263" r:id="rId30"/>
    <p:sldId id="284" r:id="rId31"/>
    <p:sldId id="285" r:id="rId32"/>
    <p:sldId id="286" r:id="rId33"/>
    <p:sldId id="287" r:id="rId34"/>
    <p:sldId id="288" r:id="rId35"/>
  </p:sldIdLst>
  <p:sldSz cx="14630400" cy="8229600"/>
  <p:notesSz cx="14630400" cy="82296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C38079-60A1-4611-9435-6940FAE472AF}" v="307" dt="2024-10-23T14:18:04.80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128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-Jane Lee" userId="5c241672-b00d-42a7-af6b-a0d1990141a0" providerId="ADAL" clId="{26FEBB7A-68EE-4457-9F00-1698BB873576}"/>
    <pc:docChg chg="undo custSel addSld delSld modSld">
      <pc:chgData name="Sarah-Jane Lee" userId="5c241672-b00d-42a7-af6b-a0d1990141a0" providerId="ADAL" clId="{26FEBB7A-68EE-4457-9F00-1698BB873576}" dt="2023-06-26T18:15:28.137" v="114" actId="962"/>
      <pc:docMkLst>
        <pc:docMk/>
      </pc:docMkLst>
      <pc:sldChg chg="addSp delSp modSp new mod">
        <pc:chgData name="Sarah-Jane Lee" userId="5c241672-b00d-42a7-af6b-a0d1990141a0" providerId="ADAL" clId="{26FEBB7A-68EE-4457-9F00-1698BB873576}" dt="2023-06-26T18:14:33.466" v="48" actId="962"/>
        <pc:sldMkLst>
          <pc:docMk/>
          <pc:sldMk cId="2545352935" sldId="256"/>
        </pc:sldMkLst>
        <pc:spChg chg="del">
          <ac:chgData name="Sarah-Jane Lee" userId="5c241672-b00d-42a7-af6b-a0d1990141a0" providerId="ADAL" clId="{26FEBB7A-68EE-4457-9F00-1698BB873576}" dt="2023-06-26T18:14:28.332" v="44" actId="478"/>
          <ac:spMkLst>
            <pc:docMk/>
            <pc:sldMk cId="2545352935" sldId="256"/>
            <ac:spMk id="2" creationId="{61B66AE8-E38F-BF70-2035-F339930DA4CD}"/>
          </ac:spMkLst>
        </pc:spChg>
        <pc:spChg chg="del">
          <ac:chgData name="Sarah-Jane Lee" userId="5c241672-b00d-42a7-af6b-a0d1990141a0" providerId="ADAL" clId="{26FEBB7A-68EE-4457-9F00-1698BB873576}" dt="2023-06-26T18:14:29.508" v="45" actId="478"/>
          <ac:spMkLst>
            <pc:docMk/>
            <pc:sldMk cId="2545352935" sldId="256"/>
            <ac:spMk id="3" creationId="{6C70F1EC-C49E-3ED0-9297-FDF6C2231114}"/>
          </ac:spMkLst>
        </pc:spChg>
        <pc:picChg chg="add mod">
          <ac:chgData name="Sarah-Jane Lee" userId="5c241672-b00d-42a7-af6b-a0d1990141a0" providerId="ADAL" clId="{26FEBB7A-68EE-4457-9F00-1698BB873576}" dt="2023-06-26T18:14:33.466" v="48" actId="962"/>
          <ac:picMkLst>
            <pc:docMk/>
            <pc:sldMk cId="2545352935" sldId="256"/>
            <ac:picMk id="5" creationId="{72F0B063-9139-AA5E-25AF-E4448BA3D8A2}"/>
          </ac:picMkLst>
        </pc:picChg>
      </pc:sldChg>
      <pc:sldChg chg="addSp modSp new mod">
        <pc:chgData name="Sarah-Jane Lee" userId="5c241672-b00d-42a7-af6b-a0d1990141a0" providerId="ADAL" clId="{26FEBB7A-68EE-4457-9F00-1698BB873576}" dt="2023-06-26T18:14:36.720" v="51" actId="962"/>
        <pc:sldMkLst>
          <pc:docMk/>
          <pc:sldMk cId="64064793" sldId="257"/>
        </pc:sldMkLst>
        <pc:picChg chg="add mod">
          <ac:chgData name="Sarah-Jane Lee" userId="5c241672-b00d-42a7-af6b-a0d1990141a0" providerId="ADAL" clId="{26FEBB7A-68EE-4457-9F00-1698BB873576}" dt="2023-06-26T18:14:36.720" v="51" actId="962"/>
          <ac:picMkLst>
            <pc:docMk/>
            <pc:sldMk cId="64064793" sldId="257"/>
            <ac:picMk id="3" creationId="{DE4C112F-E69C-6A7E-39E7-006B543018DB}"/>
          </ac:picMkLst>
        </pc:picChg>
      </pc:sldChg>
      <pc:sldChg chg="new del">
        <pc:chgData name="Sarah-Jane Lee" userId="5c241672-b00d-42a7-af6b-a0d1990141a0" providerId="ADAL" clId="{26FEBB7A-68EE-4457-9F00-1698BB873576}" dt="2023-06-26T18:12:11.256" v="20" actId="680"/>
        <pc:sldMkLst>
          <pc:docMk/>
          <pc:sldMk cId="2760462605" sldId="257"/>
        </pc:sldMkLst>
      </pc:sldChg>
      <pc:sldChg chg="new del">
        <pc:chgData name="Sarah-Jane Lee" userId="5c241672-b00d-42a7-af6b-a0d1990141a0" providerId="ADAL" clId="{26FEBB7A-68EE-4457-9F00-1698BB873576}" dt="2023-06-26T18:12:10.848" v="19" actId="680"/>
        <pc:sldMkLst>
          <pc:docMk/>
          <pc:sldMk cId="2411017126" sldId="258"/>
        </pc:sldMkLst>
      </pc:sldChg>
      <pc:sldChg chg="addSp modSp new mod">
        <pc:chgData name="Sarah-Jane Lee" userId="5c241672-b00d-42a7-af6b-a0d1990141a0" providerId="ADAL" clId="{26FEBB7A-68EE-4457-9F00-1698BB873576}" dt="2023-06-26T18:14:39.297" v="54" actId="962"/>
        <pc:sldMkLst>
          <pc:docMk/>
          <pc:sldMk cId="4226074051" sldId="258"/>
        </pc:sldMkLst>
        <pc:picChg chg="add mod">
          <ac:chgData name="Sarah-Jane Lee" userId="5c241672-b00d-42a7-af6b-a0d1990141a0" providerId="ADAL" clId="{26FEBB7A-68EE-4457-9F00-1698BB873576}" dt="2023-06-26T18:14:39.297" v="54" actId="962"/>
          <ac:picMkLst>
            <pc:docMk/>
            <pc:sldMk cId="4226074051" sldId="258"/>
            <ac:picMk id="3" creationId="{EA308DC2-BA7F-797B-277C-E13731B0CB6A}"/>
          </ac:picMkLst>
        </pc:picChg>
      </pc:sldChg>
      <pc:sldChg chg="new del">
        <pc:chgData name="Sarah-Jane Lee" userId="5c241672-b00d-42a7-af6b-a0d1990141a0" providerId="ADAL" clId="{26FEBB7A-68EE-4457-9F00-1698BB873576}" dt="2023-06-26T18:12:10.649" v="18" actId="680"/>
        <pc:sldMkLst>
          <pc:docMk/>
          <pc:sldMk cId="320813271" sldId="259"/>
        </pc:sldMkLst>
      </pc:sldChg>
      <pc:sldChg chg="addSp modSp new mod">
        <pc:chgData name="Sarah-Jane Lee" userId="5c241672-b00d-42a7-af6b-a0d1990141a0" providerId="ADAL" clId="{26FEBB7A-68EE-4457-9F00-1698BB873576}" dt="2023-06-26T18:14:41.366" v="56" actId="27614"/>
        <pc:sldMkLst>
          <pc:docMk/>
          <pc:sldMk cId="2364528157" sldId="259"/>
        </pc:sldMkLst>
        <pc:picChg chg="add mod">
          <ac:chgData name="Sarah-Jane Lee" userId="5c241672-b00d-42a7-af6b-a0d1990141a0" providerId="ADAL" clId="{26FEBB7A-68EE-4457-9F00-1698BB873576}" dt="2023-06-26T18:14:41.366" v="56" actId="27614"/>
          <ac:picMkLst>
            <pc:docMk/>
            <pc:sldMk cId="2364528157" sldId="259"/>
            <ac:picMk id="3" creationId="{3783B393-121D-D4AE-9140-B2C3C9560093}"/>
          </ac:picMkLst>
        </pc:picChg>
      </pc:sldChg>
      <pc:sldChg chg="addSp modSp new mod">
        <pc:chgData name="Sarah-Jane Lee" userId="5c241672-b00d-42a7-af6b-a0d1990141a0" providerId="ADAL" clId="{26FEBB7A-68EE-4457-9F00-1698BB873576}" dt="2023-06-26T18:14:43.526" v="58" actId="27614"/>
        <pc:sldMkLst>
          <pc:docMk/>
          <pc:sldMk cId="502627222" sldId="260"/>
        </pc:sldMkLst>
        <pc:picChg chg="add mod">
          <ac:chgData name="Sarah-Jane Lee" userId="5c241672-b00d-42a7-af6b-a0d1990141a0" providerId="ADAL" clId="{26FEBB7A-68EE-4457-9F00-1698BB873576}" dt="2023-06-26T18:14:43.526" v="58" actId="27614"/>
          <ac:picMkLst>
            <pc:docMk/>
            <pc:sldMk cId="502627222" sldId="260"/>
            <ac:picMk id="3" creationId="{33A879A9-6484-0D3C-9714-A8DC3192ED49}"/>
          </ac:picMkLst>
        </pc:picChg>
      </pc:sldChg>
      <pc:sldChg chg="new del">
        <pc:chgData name="Sarah-Jane Lee" userId="5c241672-b00d-42a7-af6b-a0d1990141a0" providerId="ADAL" clId="{26FEBB7A-68EE-4457-9F00-1698BB873576}" dt="2023-06-26T18:12:10.488" v="17" actId="680"/>
        <pc:sldMkLst>
          <pc:docMk/>
          <pc:sldMk cId="2577212374" sldId="260"/>
        </pc:sldMkLst>
      </pc:sldChg>
      <pc:sldChg chg="new del">
        <pc:chgData name="Sarah-Jane Lee" userId="5c241672-b00d-42a7-af6b-a0d1990141a0" providerId="ADAL" clId="{26FEBB7A-68EE-4457-9F00-1698BB873576}" dt="2023-06-26T18:12:10.287" v="16" actId="680"/>
        <pc:sldMkLst>
          <pc:docMk/>
          <pc:sldMk cId="73804673" sldId="261"/>
        </pc:sldMkLst>
      </pc:sldChg>
      <pc:sldChg chg="del">
        <pc:chgData name="Sarah-Jane Lee" userId="5c241672-b00d-42a7-af6b-a0d1990141a0" providerId="ADAL" clId="{26FEBB7A-68EE-4457-9F00-1698BB873576}" dt="2023-06-26T18:00:37.561" v="0" actId="47"/>
        <pc:sldMkLst>
          <pc:docMk/>
          <pc:sldMk cId="2948039872" sldId="261"/>
        </pc:sldMkLst>
      </pc:sldChg>
      <pc:sldChg chg="addSp modSp new mod">
        <pc:chgData name="Sarah-Jane Lee" userId="5c241672-b00d-42a7-af6b-a0d1990141a0" providerId="ADAL" clId="{26FEBB7A-68EE-4457-9F00-1698BB873576}" dt="2023-06-26T18:14:44.964" v="60" actId="27614"/>
        <pc:sldMkLst>
          <pc:docMk/>
          <pc:sldMk cId="3600489129" sldId="261"/>
        </pc:sldMkLst>
        <pc:picChg chg="add mod">
          <ac:chgData name="Sarah-Jane Lee" userId="5c241672-b00d-42a7-af6b-a0d1990141a0" providerId="ADAL" clId="{26FEBB7A-68EE-4457-9F00-1698BB873576}" dt="2023-06-26T18:14:44.964" v="60" actId="27614"/>
          <ac:picMkLst>
            <pc:docMk/>
            <pc:sldMk cId="3600489129" sldId="261"/>
            <ac:picMk id="3" creationId="{C8EF91A4-FB1F-E01B-00A9-D10DD345B453}"/>
          </ac:picMkLst>
        </pc:picChg>
      </pc:sldChg>
      <pc:sldChg chg="del">
        <pc:chgData name="Sarah-Jane Lee" userId="5c241672-b00d-42a7-af6b-a0d1990141a0" providerId="ADAL" clId="{26FEBB7A-68EE-4457-9F00-1698BB873576}" dt="2023-06-26T18:00:37.671" v="1" actId="47"/>
        <pc:sldMkLst>
          <pc:docMk/>
          <pc:sldMk cId="2667398635" sldId="262"/>
        </pc:sldMkLst>
      </pc:sldChg>
      <pc:sldChg chg="addSp modSp new mod">
        <pc:chgData name="Sarah-Jane Lee" userId="5c241672-b00d-42a7-af6b-a0d1990141a0" providerId="ADAL" clId="{26FEBB7A-68EE-4457-9F00-1698BB873576}" dt="2023-06-26T18:14:46.602" v="63" actId="962"/>
        <pc:sldMkLst>
          <pc:docMk/>
          <pc:sldMk cId="2897431322" sldId="262"/>
        </pc:sldMkLst>
        <pc:picChg chg="add mod">
          <ac:chgData name="Sarah-Jane Lee" userId="5c241672-b00d-42a7-af6b-a0d1990141a0" providerId="ADAL" clId="{26FEBB7A-68EE-4457-9F00-1698BB873576}" dt="2023-06-26T18:14:46.602" v="63" actId="962"/>
          <ac:picMkLst>
            <pc:docMk/>
            <pc:sldMk cId="2897431322" sldId="262"/>
            <ac:picMk id="3" creationId="{DCDFD833-5B2A-0215-12AC-631CEC4CCDA1}"/>
          </ac:picMkLst>
        </pc:picChg>
      </pc:sldChg>
      <pc:sldChg chg="addSp modSp new mod">
        <pc:chgData name="Sarah-Jane Lee" userId="5c241672-b00d-42a7-af6b-a0d1990141a0" providerId="ADAL" clId="{26FEBB7A-68EE-4457-9F00-1698BB873576}" dt="2023-06-26T18:14:48.387" v="66" actId="962"/>
        <pc:sldMkLst>
          <pc:docMk/>
          <pc:sldMk cId="1584311348" sldId="263"/>
        </pc:sldMkLst>
        <pc:picChg chg="add mod">
          <ac:chgData name="Sarah-Jane Lee" userId="5c241672-b00d-42a7-af6b-a0d1990141a0" providerId="ADAL" clId="{26FEBB7A-68EE-4457-9F00-1698BB873576}" dt="2023-06-26T18:14:48.387" v="66" actId="962"/>
          <ac:picMkLst>
            <pc:docMk/>
            <pc:sldMk cId="1584311348" sldId="263"/>
            <ac:picMk id="3" creationId="{5F722DD0-C301-5E13-8FED-BB5C256E8689}"/>
          </ac:picMkLst>
        </pc:picChg>
      </pc:sldChg>
      <pc:sldChg chg="del">
        <pc:chgData name="Sarah-Jane Lee" userId="5c241672-b00d-42a7-af6b-a0d1990141a0" providerId="ADAL" clId="{26FEBB7A-68EE-4457-9F00-1698BB873576}" dt="2023-06-26T18:00:37.799" v="2" actId="47"/>
        <pc:sldMkLst>
          <pc:docMk/>
          <pc:sldMk cId="3367728272" sldId="263"/>
        </pc:sldMkLst>
      </pc:sldChg>
      <pc:sldChg chg="del">
        <pc:chgData name="Sarah-Jane Lee" userId="5c241672-b00d-42a7-af6b-a0d1990141a0" providerId="ADAL" clId="{26FEBB7A-68EE-4457-9F00-1698BB873576}" dt="2023-06-26T18:00:37.927" v="3" actId="47"/>
        <pc:sldMkLst>
          <pc:docMk/>
          <pc:sldMk cId="3393974755" sldId="264"/>
        </pc:sldMkLst>
      </pc:sldChg>
      <pc:sldChg chg="addSp modSp new mod">
        <pc:chgData name="Sarah-Jane Lee" userId="5c241672-b00d-42a7-af6b-a0d1990141a0" providerId="ADAL" clId="{26FEBB7A-68EE-4457-9F00-1698BB873576}" dt="2023-06-26T18:14:50.179" v="68" actId="27614"/>
        <pc:sldMkLst>
          <pc:docMk/>
          <pc:sldMk cId="3883826673" sldId="264"/>
        </pc:sldMkLst>
        <pc:picChg chg="add mod">
          <ac:chgData name="Sarah-Jane Lee" userId="5c241672-b00d-42a7-af6b-a0d1990141a0" providerId="ADAL" clId="{26FEBB7A-68EE-4457-9F00-1698BB873576}" dt="2023-06-26T18:14:50.179" v="68" actId="27614"/>
          <ac:picMkLst>
            <pc:docMk/>
            <pc:sldMk cId="3883826673" sldId="264"/>
            <ac:picMk id="3" creationId="{8AF97B9F-0A7C-383A-8F85-8265E0F17A66}"/>
          </ac:picMkLst>
        </pc:picChg>
      </pc:sldChg>
      <pc:sldChg chg="del">
        <pc:chgData name="Sarah-Jane Lee" userId="5c241672-b00d-42a7-af6b-a0d1990141a0" providerId="ADAL" clId="{26FEBB7A-68EE-4457-9F00-1698BB873576}" dt="2023-06-26T18:00:38.053" v="4" actId="47"/>
        <pc:sldMkLst>
          <pc:docMk/>
          <pc:sldMk cId="2274642879" sldId="265"/>
        </pc:sldMkLst>
      </pc:sldChg>
      <pc:sldChg chg="addSp modSp new mod">
        <pc:chgData name="Sarah-Jane Lee" userId="5c241672-b00d-42a7-af6b-a0d1990141a0" providerId="ADAL" clId="{26FEBB7A-68EE-4457-9F00-1698BB873576}" dt="2023-06-26T18:14:52.095" v="71" actId="962"/>
        <pc:sldMkLst>
          <pc:docMk/>
          <pc:sldMk cId="2843627088" sldId="265"/>
        </pc:sldMkLst>
        <pc:picChg chg="add mod">
          <ac:chgData name="Sarah-Jane Lee" userId="5c241672-b00d-42a7-af6b-a0d1990141a0" providerId="ADAL" clId="{26FEBB7A-68EE-4457-9F00-1698BB873576}" dt="2023-06-26T18:14:52.095" v="71" actId="962"/>
          <ac:picMkLst>
            <pc:docMk/>
            <pc:sldMk cId="2843627088" sldId="265"/>
            <ac:picMk id="3" creationId="{389E4349-9F72-E1C2-C629-F940DC69FFCD}"/>
          </ac:picMkLst>
        </pc:picChg>
      </pc:sldChg>
      <pc:sldChg chg="addSp modSp new mod">
        <pc:chgData name="Sarah-Jane Lee" userId="5c241672-b00d-42a7-af6b-a0d1990141a0" providerId="ADAL" clId="{26FEBB7A-68EE-4457-9F00-1698BB873576}" dt="2023-06-26T18:14:53.851" v="73" actId="27614"/>
        <pc:sldMkLst>
          <pc:docMk/>
          <pc:sldMk cId="1113768125" sldId="266"/>
        </pc:sldMkLst>
        <pc:picChg chg="add mod">
          <ac:chgData name="Sarah-Jane Lee" userId="5c241672-b00d-42a7-af6b-a0d1990141a0" providerId="ADAL" clId="{26FEBB7A-68EE-4457-9F00-1698BB873576}" dt="2023-06-26T18:14:53.851" v="73" actId="27614"/>
          <ac:picMkLst>
            <pc:docMk/>
            <pc:sldMk cId="1113768125" sldId="266"/>
            <ac:picMk id="3" creationId="{A12EB94E-FFB7-38CB-96DB-FC0B64F4F232}"/>
          </ac:picMkLst>
        </pc:picChg>
      </pc:sldChg>
      <pc:sldChg chg="del">
        <pc:chgData name="Sarah-Jane Lee" userId="5c241672-b00d-42a7-af6b-a0d1990141a0" providerId="ADAL" clId="{26FEBB7A-68EE-4457-9F00-1698BB873576}" dt="2023-06-26T18:00:38.199" v="5" actId="47"/>
        <pc:sldMkLst>
          <pc:docMk/>
          <pc:sldMk cId="4262690711" sldId="266"/>
        </pc:sldMkLst>
      </pc:sldChg>
      <pc:sldChg chg="addSp modSp new mod">
        <pc:chgData name="Sarah-Jane Lee" userId="5c241672-b00d-42a7-af6b-a0d1990141a0" providerId="ADAL" clId="{26FEBB7A-68EE-4457-9F00-1698BB873576}" dt="2023-06-26T18:14:55.516" v="75" actId="27614"/>
        <pc:sldMkLst>
          <pc:docMk/>
          <pc:sldMk cId="867452921" sldId="267"/>
        </pc:sldMkLst>
        <pc:picChg chg="add mod">
          <ac:chgData name="Sarah-Jane Lee" userId="5c241672-b00d-42a7-af6b-a0d1990141a0" providerId="ADAL" clId="{26FEBB7A-68EE-4457-9F00-1698BB873576}" dt="2023-06-26T18:14:55.516" v="75" actId="27614"/>
          <ac:picMkLst>
            <pc:docMk/>
            <pc:sldMk cId="867452921" sldId="267"/>
            <ac:picMk id="3" creationId="{1B452202-7FC9-694F-4E41-2C730E6163D6}"/>
          </ac:picMkLst>
        </pc:picChg>
      </pc:sldChg>
      <pc:sldChg chg="del">
        <pc:chgData name="Sarah-Jane Lee" userId="5c241672-b00d-42a7-af6b-a0d1990141a0" providerId="ADAL" clId="{26FEBB7A-68EE-4457-9F00-1698BB873576}" dt="2023-06-26T18:00:38.326" v="6" actId="47"/>
        <pc:sldMkLst>
          <pc:docMk/>
          <pc:sldMk cId="1448888025" sldId="267"/>
        </pc:sldMkLst>
      </pc:sldChg>
      <pc:sldChg chg="addSp modSp new mod">
        <pc:chgData name="Sarah-Jane Lee" userId="5c241672-b00d-42a7-af6b-a0d1990141a0" providerId="ADAL" clId="{26FEBB7A-68EE-4457-9F00-1698BB873576}" dt="2023-06-26T18:14:57.177" v="78" actId="962"/>
        <pc:sldMkLst>
          <pc:docMk/>
          <pc:sldMk cId="1281382341" sldId="268"/>
        </pc:sldMkLst>
        <pc:picChg chg="add mod">
          <ac:chgData name="Sarah-Jane Lee" userId="5c241672-b00d-42a7-af6b-a0d1990141a0" providerId="ADAL" clId="{26FEBB7A-68EE-4457-9F00-1698BB873576}" dt="2023-06-26T18:14:57.177" v="78" actId="962"/>
          <ac:picMkLst>
            <pc:docMk/>
            <pc:sldMk cId="1281382341" sldId="268"/>
            <ac:picMk id="3" creationId="{FBA1BF46-F1EC-CEF2-4577-A91F23012164}"/>
          </ac:picMkLst>
        </pc:picChg>
      </pc:sldChg>
      <pc:sldChg chg="del">
        <pc:chgData name="Sarah-Jane Lee" userId="5c241672-b00d-42a7-af6b-a0d1990141a0" providerId="ADAL" clId="{26FEBB7A-68EE-4457-9F00-1698BB873576}" dt="2023-06-26T18:00:38.441" v="7" actId="47"/>
        <pc:sldMkLst>
          <pc:docMk/>
          <pc:sldMk cId="2314842521" sldId="268"/>
        </pc:sldMkLst>
      </pc:sldChg>
      <pc:sldChg chg="del">
        <pc:chgData name="Sarah-Jane Lee" userId="5c241672-b00d-42a7-af6b-a0d1990141a0" providerId="ADAL" clId="{26FEBB7A-68EE-4457-9F00-1698BB873576}" dt="2023-06-26T18:00:39.653" v="8" actId="47"/>
        <pc:sldMkLst>
          <pc:docMk/>
          <pc:sldMk cId="1412945298" sldId="269"/>
        </pc:sldMkLst>
      </pc:sldChg>
      <pc:sldChg chg="addSp delSp modSp new mod">
        <pc:chgData name="Sarah-Jane Lee" userId="5c241672-b00d-42a7-af6b-a0d1990141a0" providerId="ADAL" clId="{26FEBB7A-68EE-4457-9F00-1698BB873576}" dt="2023-06-26T18:15:10.584" v="89" actId="962"/>
        <pc:sldMkLst>
          <pc:docMk/>
          <pc:sldMk cId="2271176651" sldId="269"/>
        </pc:sldMkLst>
        <pc:picChg chg="add del mod">
          <ac:chgData name="Sarah-Jane Lee" userId="5c241672-b00d-42a7-af6b-a0d1990141a0" providerId="ADAL" clId="{26FEBB7A-68EE-4457-9F00-1698BB873576}" dt="2023-06-26T18:15:08.821" v="86" actId="478"/>
          <ac:picMkLst>
            <pc:docMk/>
            <pc:sldMk cId="2271176651" sldId="269"/>
            <ac:picMk id="3" creationId="{D66633DC-614D-F5DB-0F3C-8E9B1C4F66BC}"/>
          </ac:picMkLst>
        </pc:picChg>
        <pc:picChg chg="add del mod">
          <ac:chgData name="Sarah-Jane Lee" userId="5c241672-b00d-42a7-af6b-a0d1990141a0" providerId="ADAL" clId="{26FEBB7A-68EE-4457-9F00-1698BB873576}" dt="2023-06-26T18:15:02.724" v="85" actId="478"/>
          <ac:picMkLst>
            <pc:docMk/>
            <pc:sldMk cId="2271176651" sldId="269"/>
            <ac:picMk id="5" creationId="{208BF947-D0F3-D5B1-D366-696A5205EBE9}"/>
          </ac:picMkLst>
        </pc:picChg>
        <pc:picChg chg="add mod">
          <ac:chgData name="Sarah-Jane Lee" userId="5c241672-b00d-42a7-af6b-a0d1990141a0" providerId="ADAL" clId="{26FEBB7A-68EE-4457-9F00-1698BB873576}" dt="2023-06-26T18:15:10.584" v="89" actId="962"/>
          <ac:picMkLst>
            <pc:docMk/>
            <pc:sldMk cId="2271176651" sldId="269"/>
            <ac:picMk id="7" creationId="{CA33AB6A-75FD-D792-12CA-1E0FCE47057B}"/>
          </ac:picMkLst>
        </pc:picChg>
      </pc:sldChg>
      <pc:sldChg chg="addSp modSp new mod">
        <pc:chgData name="Sarah-Jane Lee" userId="5c241672-b00d-42a7-af6b-a0d1990141a0" providerId="ADAL" clId="{26FEBB7A-68EE-4457-9F00-1698BB873576}" dt="2023-06-26T18:15:12.413" v="92" actId="962"/>
        <pc:sldMkLst>
          <pc:docMk/>
          <pc:sldMk cId="4282504997" sldId="270"/>
        </pc:sldMkLst>
        <pc:picChg chg="add mod">
          <ac:chgData name="Sarah-Jane Lee" userId="5c241672-b00d-42a7-af6b-a0d1990141a0" providerId="ADAL" clId="{26FEBB7A-68EE-4457-9F00-1698BB873576}" dt="2023-06-26T18:15:12.413" v="92" actId="962"/>
          <ac:picMkLst>
            <pc:docMk/>
            <pc:sldMk cId="4282504997" sldId="270"/>
            <ac:picMk id="3" creationId="{4E4E2791-2216-6A6D-2025-B657A2CDDB2C}"/>
          </ac:picMkLst>
        </pc:picChg>
      </pc:sldChg>
      <pc:sldChg chg="addSp modSp new mod">
        <pc:chgData name="Sarah-Jane Lee" userId="5c241672-b00d-42a7-af6b-a0d1990141a0" providerId="ADAL" clId="{26FEBB7A-68EE-4457-9F00-1698BB873576}" dt="2023-06-26T18:15:14.280" v="94" actId="27614"/>
        <pc:sldMkLst>
          <pc:docMk/>
          <pc:sldMk cId="693217836" sldId="271"/>
        </pc:sldMkLst>
        <pc:picChg chg="add mod">
          <ac:chgData name="Sarah-Jane Lee" userId="5c241672-b00d-42a7-af6b-a0d1990141a0" providerId="ADAL" clId="{26FEBB7A-68EE-4457-9F00-1698BB873576}" dt="2023-06-26T18:15:14.280" v="94" actId="27614"/>
          <ac:picMkLst>
            <pc:docMk/>
            <pc:sldMk cId="693217836" sldId="271"/>
            <ac:picMk id="3" creationId="{68CD3BE1-7512-0AFD-613E-88B16A04AF78}"/>
          </ac:picMkLst>
        </pc:picChg>
      </pc:sldChg>
      <pc:sldChg chg="addSp modSp new mod">
        <pc:chgData name="Sarah-Jane Lee" userId="5c241672-b00d-42a7-af6b-a0d1990141a0" providerId="ADAL" clId="{26FEBB7A-68EE-4457-9F00-1698BB873576}" dt="2023-06-26T18:15:16.040" v="97" actId="962"/>
        <pc:sldMkLst>
          <pc:docMk/>
          <pc:sldMk cId="2052567701" sldId="272"/>
        </pc:sldMkLst>
        <pc:picChg chg="add mod">
          <ac:chgData name="Sarah-Jane Lee" userId="5c241672-b00d-42a7-af6b-a0d1990141a0" providerId="ADAL" clId="{26FEBB7A-68EE-4457-9F00-1698BB873576}" dt="2023-06-26T18:15:16.040" v="97" actId="962"/>
          <ac:picMkLst>
            <pc:docMk/>
            <pc:sldMk cId="2052567701" sldId="272"/>
            <ac:picMk id="3" creationId="{2A18807D-C74D-C9B5-1067-8AA34D57C525}"/>
          </ac:picMkLst>
        </pc:picChg>
      </pc:sldChg>
      <pc:sldChg chg="addSp modSp new mod">
        <pc:chgData name="Sarah-Jane Lee" userId="5c241672-b00d-42a7-af6b-a0d1990141a0" providerId="ADAL" clId="{26FEBB7A-68EE-4457-9F00-1698BB873576}" dt="2023-06-26T18:15:18.151" v="100" actId="962"/>
        <pc:sldMkLst>
          <pc:docMk/>
          <pc:sldMk cId="3860300581" sldId="273"/>
        </pc:sldMkLst>
        <pc:picChg chg="add mod">
          <ac:chgData name="Sarah-Jane Lee" userId="5c241672-b00d-42a7-af6b-a0d1990141a0" providerId="ADAL" clId="{26FEBB7A-68EE-4457-9F00-1698BB873576}" dt="2023-06-26T18:15:18.151" v="100" actId="962"/>
          <ac:picMkLst>
            <pc:docMk/>
            <pc:sldMk cId="3860300581" sldId="273"/>
            <ac:picMk id="3" creationId="{15996FD7-CB39-F68F-494A-4B745621F856}"/>
          </ac:picMkLst>
        </pc:picChg>
      </pc:sldChg>
      <pc:sldChg chg="addSp modSp new mod">
        <pc:chgData name="Sarah-Jane Lee" userId="5c241672-b00d-42a7-af6b-a0d1990141a0" providerId="ADAL" clId="{26FEBB7A-68EE-4457-9F00-1698BB873576}" dt="2023-06-26T18:15:20.068" v="102" actId="27614"/>
        <pc:sldMkLst>
          <pc:docMk/>
          <pc:sldMk cId="1279843298" sldId="274"/>
        </pc:sldMkLst>
        <pc:picChg chg="add mod">
          <ac:chgData name="Sarah-Jane Lee" userId="5c241672-b00d-42a7-af6b-a0d1990141a0" providerId="ADAL" clId="{26FEBB7A-68EE-4457-9F00-1698BB873576}" dt="2023-06-26T18:15:20.068" v="102" actId="27614"/>
          <ac:picMkLst>
            <pc:docMk/>
            <pc:sldMk cId="1279843298" sldId="274"/>
            <ac:picMk id="3" creationId="{FF0C2EE6-A632-2FDC-D584-8540F07EDFFE}"/>
          </ac:picMkLst>
        </pc:picChg>
      </pc:sldChg>
      <pc:sldChg chg="addSp modSp new mod">
        <pc:chgData name="Sarah-Jane Lee" userId="5c241672-b00d-42a7-af6b-a0d1990141a0" providerId="ADAL" clId="{26FEBB7A-68EE-4457-9F00-1698BB873576}" dt="2023-06-26T18:15:21.591" v="105" actId="962"/>
        <pc:sldMkLst>
          <pc:docMk/>
          <pc:sldMk cId="1686947945" sldId="275"/>
        </pc:sldMkLst>
        <pc:picChg chg="add mod">
          <ac:chgData name="Sarah-Jane Lee" userId="5c241672-b00d-42a7-af6b-a0d1990141a0" providerId="ADAL" clId="{26FEBB7A-68EE-4457-9F00-1698BB873576}" dt="2023-06-26T18:15:21.591" v="105" actId="962"/>
          <ac:picMkLst>
            <pc:docMk/>
            <pc:sldMk cId="1686947945" sldId="275"/>
            <ac:picMk id="3" creationId="{A4973614-045B-32EF-DD31-3FA31D7C31B2}"/>
          </ac:picMkLst>
        </pc:picChg>
      </pc:sldChg>
      <pc:sldChg chg="addSp modSp new mod">
        <pc:chgData name="Sarah-Jane Lee" userId="5c241672-b00d-42a7-af6b-a0d1990141a0" providerId="ADAL" clId="{26FEBB7A-68EE-4457-9F00-1698BB873576}" dt="2023-06-26T18:15:23.656" v="107" actId="27614"/>
        <pc:sldMkLst>
          <pc:docMk/>
          <pc:sldMk cId="3200174635" sldId="276"/>
        </pc:sldMkLst>
        <pc:picChg chg="add mod">
          <ac:chgData name="Sarah-Jane Lee" userId="5c241672-b00d-42a7-af6b-a0d1990141a0" providerId="ADAL" clId="{26FEBB7A-68EE-4457-9F00-1698BB873576}" dt="2023-06-26T18:15:23.656" v="107" actId="27614"/>
          <ac:picMkLst>
            <pc:docMk/>
            <pc:sldMk cId="3200174635" sldId="276"/>
            <ac:picMk id="3" creationId="{36540536-7DAF-70FA-26FE-93FB055CFD62}"/>
          </ac:picMkLst>
        </pc:picChg>
      </pc:sldChg>
      <pc:sldChg chg="addSp modSp new mod">
        <pc:chgData name="Sarah-Jane Lee" userId="5c241672-b00d-42a7-af6b-a0d1990141a0" providerId="ADAL" clId="{26FEBB7A-68EE-4457-9F00-1698BB873576}" dt="2023-06-26T18:15:25.463" v="109" actId="27614"/>
        <pc:sldMkLst>
          <pc:docMk/>
          <pc:sldMk cId="1435407921" sldId="277"/>
        </pc:sldMkLst>
        <pc:picChg chg="add mod">
          <ac:chgData name="Sarah-Jane Lee" userId="5c241672-b00d-42a7-af6b-a0d1990141a0" providerId="ADAL" clId="{26FEBB7A-68EE-4457-9F00-1698BB873576}" dt="2023-06-26T18:15:25.463" v="109" actId="27614"/>
          <ac:picMkLst>
            <pc:docMk/>
            <pc:sldMk cId="1435407921" sldId="277"/>
            <ac:picMk id="3" creationId="{636CC4DA-A4A4-524B-8CFA-8F62693A0706}"/>
          </ac:picMkLst>
        </pc:picChg>
      </pc:sldChg>
      <pc:sldChg chg="addSp modSp new mod">
        <pc:chgData name="Sarah-Jane Lee" userId="5c241672-b00d-42a7-af6b-a0d1990141a0" providerId="ADAL" clId="{26FEBB7A-68EE-4457-9F00-1698BB873576}" dt="2023-06-26T18:15:26.503" v="111" actId="27614"/>
        <pc:sldMkLst>
          <pc:docMk/>
          <pc:sldMk cId="2096955722" sldId="278"/>
        </pc:sldMkLst>
        <pc:picChg chg="add mod">
          <ac:chgData name="Sarah-Jane Lee" userId="5c241672-b00d-42a7-af6b-a0d1990141a0" providerId="ADAL" clId="{26FEBB7A-68EE-4457-9F00-1698BB873576}" dt="2023-06-26T18:15:26.503" v="111" actId="27614"/>
          <ac:picMkLst>
            <pc:docMk/>
            <pc:sldMk cId="2096955722" sldId="278"/>
            <ac:picMk id="3" creationId="{F9238162-D810-D99C-688C-C099014B2C3D}"/>
          </ac:picMkLst>
        </pc:picChg>
      </pc:sldChg>
      <pc:sldChg chg="addSp modSp new mod">
        <pc:chgData name="Sarah-Jane Lee" userId="5c241672-b00d-42a7-af6b-a0d1990141a0" providerId="ADAL" clId="{26FEBB7A-68EE-4457-9F00-1698BB873576}" dt="2023-06-26T18:15:28.137" v="114" actId="962"/>
        <pc:sldMkLst>
          <pc:docMk/>
          <pc:sldMk cId="395689442" sldId="279"/>
        </pc:sldMkLst>
        <pc:picChg chg="add mod">
          <ac:chgData name="Sarah-Jane Lee" userId="5c241672-b00d-42a7-af6b-a0d1990141a0" providerId="ADAL" clId="{26FEBB7A-68EE-4457-9F00-1698BB873576}" dt="2023-06-26T18:15:28.137" v="114" actId="962"/>
          <ac:picMkLst>
            <pc:docMk/>
            <pc:sldMk cId="395689442" sldId="279"/>
            <ac:picMk id="3" creationId="{4A376D2F-A21F-6F0F-B14A-7986634F0E33}"/>
          </ac:picMkLst>
        </pc:picChg>
      </pc:sldChg>
    </pc:docChg>
  </pc:docChgLst>
  <pc:docChgLst>
    <pc:chgData name="Sarah-Jane Lee" userId="5c241672-b00d-42a7-af6b-a0d1990141a0" providerId="ADAL" clId="{982D7AE6-0D32-4018-BD89-B0B927A2D61E}"/>
    <pc:docChg chg="custSel addSld delSld modSld">
      <pc:chgData name="Sarah-Jane Lee" userId="5c241672-b00d-42a7-af6b-a0d1990141a0" providerId="ADAL" clId="{982D7AE6-0D32-4018-BD89-B0B927A2D61E}" dt="2022-12-05T13:08:12.524" v="41" actId="962"/>
      <pc:docMkLst>
        <pc:docMk/>
      </pc:docMkLst>
      <pc:sldChg chg="addSp delSp modSp mod">
        <pc:chgData name="Sarah-Jane Lee" userId="5c241672-b00d-42a7-af6b-a0d1990141a0" providerId="ADAL" clId="{982D7AE6-0D32-4018-BD89-B0B927A2D61E}" dt="2022-12-05T13:07:57.432" v="23" actId="27614"/>
        <pc:sldMkLst>
          <pc:docMk/>
          <pc:sldMk cId="323551351" sldId="260"/>
        </pc:sldMkLst>
        <pc:picChg chg="add mod">
          <ac:chgData name="Sarah-Jane Lee" userId="5c241672-b00d-42a7-af6b-a0d1990141a0" providerId="ADAL" clId="{982D7AE6-0D32-4018-BD89-B0B927A2D61E}" dt="2022-12-05T13:07:57.432" v="23" actId="27614"/>
          <ac:picMkLst>
            <pc:docMk/>
            <pc:sldMk cId="323551351" sldId="260"/>
            <ac:picMk id="3" creationId="{C0D4D57B-180B-2EB0-2CC8-E63557958FC2}"/>
          </ac:picMkLst>
        </pc:picChg>
        <pc:picChg chg="del">
          <ac:chgData name="Sarah-Jane Lee" userId="5c241672-b00d-42a7-af6b-a0d1990141a0" providerId="ADAL" clId="{982D7AE6-0D32-4018-BD89-B0B927A2D61E}" dt="2022-12-05T13:07:32.966" v="0" actId="478"/>
          <ac:picMkLst>
            <pc:docMk/>
            <pc:sldMk cId="323551351" sldId="260"/>
            <ac:picMk id="4" creationId="{C97C4553-742A-6D29-73D4-6D7506A64B20}"/>
          </ac:picMkLst>
        </pc:picChg>
      </pc:sldChg>
      <pc:sldChg chg="addSp delSp modSp mod">
        <pc:chgData name="Sarah-Jane Lee" userId="5c241672-b00d-42a7-af6b-a0d1990141a0" providerId="ADAL" clId="{982D7AE6-0D32-4018-BD89-B0B927A2D61E}" dt="2022-12-05T13:07:59.361" v="25" actId="27614"/>
        <pc:sldMkLst>
          <pc:docMk/>
          <pc:sldMk cId="1591011987" sldId="261"/>
        </pc:sldMkLst>
        <pc:picChg chg="del">
          <ac:chgData name="Sarah-Jane Lee" userId="5c241672-b00d-42a7-af6b-a0d1990141a0" providerId="ADAL" clId="{982D7AE6-0D32-4018-BD89-B0B927A2D61E}" dt="2022-12-05T13:07:33.461" v="1" actId="478"/>
          <ac:picMkLst>
            <pc:docMk/>
            <pc:sldMk cId="1591011987" sldId="261"/>
            <ac:picMk id="3" creationId="{F0AAF7EF-163D-3800-A119-72A497B299E3}"/>
          </ac:picMkLst>
        </pc:picChg>
        <pc:picChg chg="add mod">
          <ac:chgData name="Sarah-Jane Lee" userId="5c241672-b00d-42a7-af6b-a0d1990141a0" providerId="ADAL" clId="{982D7AE6-0D32-4018-BD89-B0B927A2D61E}" dt="2022-12-05T13:07:59.361" v="25" actId="27614"/>
          <ac:picMkLst>
            <pc:docMk/>
            <pc:sldMk cId="1591011987" sldId="261"/>
            <ac:picMk id="4" creationId="{A4726229-95AD-182E-ACDE-18C4832AFAD0}"/>
          </ac:picMkLst>
        </pc:picChg>
      </pc:sldChg>
      <pc:sldChg chg="addSp delSp modSp mod">
        <pc:chgData name="Sarah-Jane Lee" userId="5c241672-b00d-42a7-af6b-a0d1990141a0" providerId="ADAL" clId="{982D7AE6-0D32-4018-BD89-B0B927A2D61E}" dt="2022-12-05T13:08:01.220" v="27" actId="27614"/>
        <pc:sldMkLst>
          <pc:docMk/>
          <pc:sldMk cId="43106847" sldId="262"/>
        </pc:sldMkLst>
        <pc:picChg chg="del">
          <ac:chgData name="Sarah-Jane Lee" userId="5c241672-b00d-42a7-af6b-a0d1990141a0" providerId="ADAL" clId="{982D7AE6-0D32-4018-BD89-B0B927A2D61E}" dt="2022-12-05T13:07:34.277" v="2" actId="478"/>
          <ac:picMkLst>
            <pc:docMk/>
            <pc:sldMk cId="43106847" sldId="262"/>
            <ac:picMk id="3" creationId="{1C203797-EDDB-877F-56D4-57C473E493F8}"/>
          </ac:picMkLst>
        </pc:picChg>
        <pc:picChg chg="add mod">
          <ac:chgData name="Sarah-Jane Lee" userId="5c241672-b00d-42a7-af6b-a0d1990141a0" providerId="ADAL" clId="{982D7AE6-0D32-4018-BD89-B0B927A2D61E}" dt="2022-12-05T13:08:01.220" v="27" actId="27614"/>
          <ac:picMkLst>
            <pc:docMk/>
            <pc:sldMk cId="43106847" sldId="262"/>
            <ac:picMk id="4" creationId="{C3ADCAFE-9793-DFDC-3CC0-455E33252EC2}"/>
          </ac:picMkLst>
        </pc:picChg>
      </pc:sldChg>
      <pc:sldChg chg="del">
        <pc:chgData name="Sarah-Jane Lee" userId="5c241672-b00d-42a7-af6b-a0d1990141a0" providerId="ADAL" clId="{982D7AE6-0D32-4018-BD89-B0B927A2D61E}" dt="2022-12-05T13:07:35.130" v="3" actId="47"/>
        <pc:sldMkLst>
          <pc:docMk/>
          <pc:sldMk cId="263257345" sldId="263"/>
        </pc:sldMkLst>
      </pc:sldChg>
      <pc:sldChg chg="addSp modSp new mod">
        <pc:chgData name="Sarah-Jane Lee" userId="5c241672-b00d-42a7-af6b-a0d1990141a0" providerId="ADAL" clId="{982D7AE6-0D32-4018-BD89-B0B927A2D61E}" dt="2022-12-05T13:08:02.359" v="29" actId="27614"/>
        <pc:sldMkLst>
          <pc:docMk/>
          <pc:sldMk cId="3405050631" sldId="263"/>
        </pc:sldMkLst>
        <pc:picChg chg="add mod">
          <ac:chgData name="Sarah-Jane Lee" userId="5c241672-b00d-42a7-af6b-a0d1990141a0" providerId="ADAL" clId="{982D7AE6-0D32-4018-BD89-B0B927A2D61E}" dt="2022-12-05T13:08:02.359" v="29" actId="27614"/>
          <ac:picMkLst>
            <pc:docMk/>
            <pc:sldMk cId="3405050631" sldId="263"/>
            <ac:picMk id="3" creationId="{97812C0C-EDFD-607F-4F65-A4D224DF9FED}"/>
          </ac:picMkLst>
        </pc:picChg>
      </pc:sldChg>
      <pc:sldChg chg="del">
        <pc:chgData name="Sarah-Jane Lee" userId="5c241672-b00d-42a7-af6b-a0d1990141a0" providerId="ADAL" clId="{982D7AE6-0D32-4018-BD89-B0B927A2D61E}" dt="2022-12-05T13:07:35.769" v="4" actId="47"/>
        <pc:sldMkLst>
          <pc:docMk/>
          <pc:sldMk cId="665000651" sldId="264"/>
        </pc:sldMkLst>
      </pc:sldChg>
      <pc:sldChg chg="addSp modSp new mod">
        <pc:chgData name="Sarah-Jane Lee" userId="5c241672-b00d-42a7-af6b-a0d1990141a0" providerId="ADAL" clId="{982D7AE6-0D32-4018-BD89-B0B927A2D61E}" dt="2022-12-05T13:08:03.919" v="31" actId="27614"/>
        <pc:sldMkLst>
          <pc:docMk/>
          <pc:sldMk cId="1669471496" sldId="264"/>
        </pc:sldMkLst>
        <pc:picChg chg="add mod">
          <ac:chgData name="Sarah-Jane Lee" userId="5c241672-b00d-42a7-af6b-a0d1990141a0" providerId="ADAL" clId="{982D7AE6-0D32-4018-BD89-B0B927A2D61E}" dt="2022-12-05T13:08:03.919" v="31" actId="27614"/>
          <ac:picMkLst>
            <pc:docMk/>
            <pc:sldMk cId="1669471496" sldId="264"/>
            <ac:picMk id="3" creationId="{4A698E2B-7C2E-17A4-3F3B-1AEE513B180D}"/>
          </ac:picMkLst>
        </pc:picChg>
      </pc:sldChg>
      <pc:sldChg chg="del">
        <pc:chgData name="Sarah-Jane Lee" userId="5c241672-b00d-42a7-af6b-a0d1990141a0" providerId="ADAL" clId="{982D7AE6-0D32-4018-BD89-B0B927A2D61E}" dt="2022-12-05T13:07:35.960" v="5" actId="47"/>
        <pc:sldMkLst>
          <pc:docMk/>
          <pc:sldMk cId="1703383576" sldId="265"/>
        </pc:sldMkLst>
      </pc:sldChg>
      <pc:sldChg chg="addSp modSp new mod">
        <pc:chgData name="Sarah-Jane Lee" userId="5c241672-b00d-42a7-af6b-a0d1990141a0" providerId="ADAL" clId="{982D7AE6-0D32-4018-BD89-B0B927A2D61E}" dt="2022-12-05T13:08:05.965" v="33" actId="27614"/>
        <pc:sldMkLst>
          <pc:docMk/>
          <pc:sldMk cId="3194216346" sldId="265"/>
        </pc:sldMkLst>
        <pc:picChg chg="add mod">
          <ac:chgData name="Sarah-Jane Lee" userId="5c241672-b00d-42a7-af6b-a0d1990141a0" providerId="ADAL" clId="{982D7AE6-0D32-4018-BD89-B0B927A2D61E}" dt="2022-12-05T13:08:05.965" v="33" actId="27614"/>
          <ac:picMkLst>
            <pc:docMk/>
            <pc:sldMk cId="3194216346" sldId="265"/>
            <ac:picMk id="3" creationId="{547CC4E3-41C8-25EE-E5FA-704FC5D215CF}"/>
          </ac:picMkLst>
        </pc:picChg>
      </pc:sldChg>
      <pc:sldChg chg="addSp modSp new mod">
        <pc:chgData name="Sarah-Jane Lee" userId="5c241672-b00d-42a7-af6b-a0d1990141a0" providerId="ADAL" clId="{982D7AE6-0D32-4018-BD89-B0B927A2D61E}" dt="2022-12-05T13:08:07.894" v="36" actId="962"/>
        <pc:sldMkLst>
          <pc:docMk/>
          <pc:sldMk cId="1329949338" sldId="266"/>
        </pc:sldMkLst>
        <pc:picChg chg="add mod">
          <ac:chgData name="Sarah-Jane Lee" userId="5c241672-b00d-42a7-af6b-a0d1990141a0" providerId="ADAL" clId="{982D7AE6-0D32-4018-BD89-B0B927A2D61E}" dt="2022-12-05T13:08:07.894" v="36" actId="962"/>
          <ac:picMkLst>
            <pc:docMk/>
            <pc:sldMk cId="1329949338" sldId="266"/>
            <ac:picMk id="3" creationId="{B47D3A38-1AAC-0A30-EBC9-A953E185A887}"/>
          </ac:picMkLst>
        </pc:picChg>
      </pc:sldChg>
      <pc:sldChg chg="del">
        <pc:chgData name="Sarah-Jane Lee" userId="5c241672-b00d-42a7-af6b-a0d1990141a0" providerId="ADAL" clId="{982D7AE6-0D32-4018-BD89-B0B927A2D61E}" dt="2022-12-05T13:07:36.159" v="6" actId="47"/>
        <pc:sldMkLst>
          <pc:docMk/>
          <pc:sldMk cId="2802752290" sldId="266"/>
        </pc:sldMkLst>
      </pc:sldChg>
      <pc:sldChg chg="addSp modSp new mod">
        <pc:chgData name="Sarah-Jane Lee" userId="5c241672-b00d-42a7-af6b-a0d1990141a0" providerId="ADAL" clId="{982D7AE6-0D32-4018-BD89-B0B927A2D61E}" dt="2022-12-05T13:08:10.364" v="38" actId="27614"/>
        <pc:sldMkLst>
          <pc:docMk/>
          <pc:sldMk cId="1416594645" sldId="267"/>
        </pc:sldMkLst>
        <pc:picChg chg="add mod">
          <ac:chgData name="Sarah-Jane Lee" userId="5c241672-b00d-42a7-af6b-a0d1990141a0" providerId="ADAL" clId="{982D7AE6-0D32-4018-BD89-B0B927A2D61E}" dt="2022-12-05T13:08:10.364" v="38" actId="27614"/>
          <ac:picMkLst>
            <pc:docMk/>
            <pc:sldMk cId="1416594645" sldId="267"/>
            <ac:picMk id="3" creationId="{A31EB0D0-A021-AD53-12AD-476CA6595B7A}"/>
          </ac:picMkLst>
        </pc:picChg>
      </pc:sldChg>
      <pc:sldChg chg="del">
        <pc:chgData name="Sarah-Jane Lee" userId="5c241672-b00d-42a7-af6b-a0d1990141a0" providerId="ADAL" clId="{982D7AE6-0D32-4018-BD89-B0B927A2D61E}" dt="2022-12-05T13:07:36.330" v="7" actId="47"/>
        <pc:sldMkLst>
          <pc:docMk/>
          <pc:sldMk cId="2160022591" sldId="267"/>
        </pc:sldMkLst>
      </pc:sldChg>
      <pc:sldChg chg="del">
        <pc:chgData name="Sarah-Jane Lee" userId="5c241672-b00d-42a7-af6b-a0d1990141a0" providerId="ADAL" clId="{982D7AE6-0D32-4018-BD89-B0B927A2D61E}" dt="2022-12-05T13:07:36.506" v="8" actId="47"/>
        <pc:sldMkLst>
          <pc:docMk/>
          <pc:sldMk cId="2808221679" sldId="268"/>
        </pc:sldMkLst>
      </pc:sldChg>
      <pc:sldChg chg="addSp modSp new mod">
        <pc:chgData name="Sarah-Jane Lee" userId="5c241672-b00d-42a7-af6b-a0d1990141a0" providerId="ADAL" clId="{982D7AE6-0D32-4018-BD89-B0B927A2D61E}" dt="2022-12-05T13:08:12.524" v="41" actId="962"/>
        <pc:sldMkLst>
          <pc:docMk/>
          <pc:sldMk cId="3829268175" sldId="268"/>
        </pc:sldMkLst>
        <pc:picChg chg="add mod">
          <ac:chgData name="Sarah-Jane Lee" userId="5c241672-b00d-42a7-af6b-a0d1990141a0" providerId="ADAL" clId="{982D7AE6-0D32-4018-BD89-B0B927A2D61E}" dt="2022-12-05T13:08:12.524" v="41" actId="962"/>
          <ac:picMkLst>
            <pc:docMk/>
            <pc:sldMk cId="3829268175" sldId="268"/>
            <ac:picMk id="3" creationId="{6F64224C-A5E3-3EC4-1BDE-F6CF86A89D94}"/>
          </ac:picMkLst>
        </pc:picChg>
      </pc:sldChg>
      <pc:sldChg chg="del">
        <pc:chgData name="Sarah-Jane Lee" userId="5c241672-b00d-42a7-af6b-a0d1990141a0" providerId="ADAL" clId="{982D7AE6-0D32-4018-BD89-B0B927A2D61E}" dt="2022-12-05T13:07:36.714" v="9" actId="47"/>
        <pc:sldMkLst>
          <pc:docMk/>
          <pc:sldMk cId="394667717" sldId="269"/>
        </pc:sldMkLst>
      </pc:sldChg>
      <pc:sldChg chg="del">
        <pc:chgData name="Sarah-Jane Lee" userId="5c241672-b00d-42a7-af6b-a0d1990141a0" providerId="ADAL" clId="{982D7AE6-0D32-4018-BD89-B0B927A2D61E}" dt="2022-12-05T13:07:37.001" v="10" actId="47"/>
        <pc:sldMkLst>
          <pc:docMk/>
          <pc:sldMk cId="4099210575" sldId="270"/>
        </pc:sldMkLst>
      </pc:sldChg>
      <pc:sldChg chg="del">
        <pc:chgData name="Sarah-Jane Lee" userId="5c241672-b00d-42a7-af6b-a0d1990141a0" providerId="ADAL" clId="{982D7AE6-0D32-4018-BD89-B0B927A2D61E}" dt="2022-12-05T13:07:37.291" v="11" actId="47"/>
        <pc:sldMkLst>
          <pc:docMk/>
          <pc:sldMk cId="4033858727" sldId="271"/>
        </pc:sldMkLst>
      </pc:sldChg>
      <pc:sldChg chg="del">
        <pc:chgData name="Sarah-Jane Lee" userId="5c241672-b00d-42a7-af6b-a0d1990141a0" providerId="ADAL" clId="{982D7AE6-0D32-4018-BD89-B0B927A2D61E}" dt="2022-12-05T13:07:37.544" v="12" actId="47"/>
        <pc:sldMkLst>
          <pc:docMk/>
          <pc:sldMk cId="1991530696" sldId="272"/>
        </pc:sldMkLst>
      </pc:sldChg>
      <pc:sldChg chg="del">
        <pc:chgData name="Sarah-Jane Lee" userId="5c241672-b00d-42a7-af6b-a0d1990141a0" providerId="ADAL" clId="{982D7AE6-0D32-4018-BD89-B0B927A2D61E}" dt="2022-12-05T13:07:37.834" v="13" actId="47"/>
        <pc:sldMkLst>
          <pc:docMk/>
          <pc:sldMk cId="180319024" sldId="273"/>
        </pc:sldMkLst>
      </pc:sldChg>
      <pc:sldChg chg="del">
        <pc:chgData name="Sarah-Jane Lee" userId="5c241672-b00d-42a7-af6b-a0d1990141a0" providerId="ADAL" clId="{982D7AE6-0D32-4018-BD89-B0B927A2D61E}" dt="2022-12-05T13:07:38.463" v="14" actId="47"/>
        <pc:sldMkLst>
          <pc:docMk/>
          <pc:sldMk cId="161607326" sldId="274"/>
        </pc:sldMkLst>
      </pc:sldChg>
      <pc:sldChg chg="del">
        <pc:chgData name="Sarah-Jane Lee" userId="5c241672-b00d-42a7-af6b-a0d1990141a0" providerId="ADAL" clId="{982D7AE6-0D32-4018-BD89-B0B927A2D61E}" dt="2022-12-05T13:07:39.401" v="15" actId="47"/>
        <pc:sldMkLst>
          <pc:docMk/>
          <pc:sldMk cId="979888804" sldId="275"/>
        </pc:sldMkLst>
      </pc:sldChg>
    </pc:docChg>
  </pc:docChgLst>
  <pc:docChgLst>
    <pc:chgData name="Sarah-Jane Lee" userId="5c241672-b00d-42a7-af6b-a0d1990141a0" providerId="ADAL" clId="{6AB22435-4A78-4D36-83FD-1E5BC983E14F}"/>
    <pc:docChg chg="custSel addSld modSld">
      <pc:chgData name="Sarah-Jane Lee" userId="5c241672-b00d-42a7-af6b-a0d1990141a0" providerId="ADAL" clId="{6AB22435-4A78-4D36-83FD-1E5BC983E14F}" dt="2022-02-15T12:10:17.060" v="56" actId="962"/>
      <pc:docMkLst>
        <pc:docMk/>
      </pc:docMkLst>
      <pc:sldChg chg="addSp delSp modSp mod">
        <pc:chgData name="Sarah-Jane Lee" userId="5c241672-b00d-42a7-af6b-a0d1990141a0" providerId="ADAL" clId="{6AB22435-4A78-4D36-83FD-1E5BC983E14F}" dt="2022-02-15T12:09:43.010" v="20" actId="27614"/>
        <pc:sldMkLst>
          <pc:docMk/>
          <pc:sldMk cId="756000335" sldId="260"/>
        </pc:sldMkLst>
        <pc:picChg chg="del">
          <ac:chgData name="Sarah-Jane Lee" userId="5c241672-b00d-42a7-af6b-a0d1990141a0" providerId="ADAL" clId="{6AB22435-4A78-4D36-83FD-1E5BC983E14F}" dt="2022-02-15T12:09:08.626" v="1" actId="478"/>
          <ac:picMkLst>
            <pc:docMk/>
            <pc:sldMk cId="756000335" sldId="260"/>
            <ac:picMk id="3" creationId="{1E83D40B-3770-44DB-9DB3-DE19CFFF56BE}"/>
          </ac:picMkLst>
        </pc:picChg>
        <pc:picChg chg="add mod">
          <ac:chgData name="Sarah-Jane Lee" userId="5c241672-b00d-42a7-af6b-a0d1990141a0" providerId="ADAL" clId="{6AB22435-4A78-4D36-83FD-1E5BC983E14F}" dt="2022-02-15T12:09:43.010" v="20" actId="27614"/>
          <ac:picMkLst>
            <pc:docMk/>
            <pc:sldMk cId="756000335" sldId="260"/>
            <ac:picMk id="4" creationId="{28A14BA4-8CC8-4B55-B673-46079DBE4A7D}"/>
          </ac:picMkLst>
        </pc:picChg>
      </pc:sldChg>
      <pc:sldChg chg="addSp modSp new mod">
        <pc:chgData name="Sarah-Jane Lee" userId="5c241672-b00d-42a7-af6b-a0d1990141a0" providerId="ADAL" clId="{6AB22435-4A78-4D36-83FD-1E5BC983E14F}" dt="2022-02-15T12:09:44.629" v="22" actId="27614"/>
        <pc:sldMkLst>
          <pc:docMk/>
          <pc:sldMk cId="996427208" sldId="261"/>
        </pc:sldMkLst>
        <pc:picChg chg="add mod">
          <ac:chgData name="Sarah-Jane Lee" userId="5c241672-b00d-42a7-af6b-a0d1990141a0" providerId="ADAL" clId="{6AB22435-4A78-4D36-83FD-1E5BC983E14F}" dt="2022-02-15T12:09:44.629" v="22" actId="27614"/>
          <ac:picMkLst>
            <pc:docMk/>
            <pc:sldMk cId="996427208" sldId="261"/>
            <ac:picMk id="3" creationId="{79D9DC24-17CD-4CFE-B786-C5003F7A62B8}"/>
          </ac:picMkLst>
        </pc:picChg>
      </pc:sldChg>
      <pc:sldChg chg="addSp modSp new mod">
        <pc:chgData name="Sarah-Jane Lee" userId="5c241672-b00d-42a7-af6b-a0d1990141a0" providerId="ADAL" clId="{6AB22435-4A78-4D36-83FD-1E5BC983E14F}" dt="2022-02-15T12:09:48.673" v="25" actId="27614"/>
        <pc:sldMkLst>
          <pc:docMk/>
          <pc:sldMk cId="1729484379" sldId="262"/>
        </pc:sldMkLst>
        <pc:picChg chg="add mod">
          <ac:chgData name="Sarah-Jane Lee" userId="5c241672-b00d-42a7-af6b-a0d1990141a0" providerId="ADAL" clId="{6AB22435-4A78-4D36-83FD-1E5BC983E14F}" dt="2022-02-15T12:09:48.673" v="25" actId="27614"/>
          <ac:picMkLst>
            <pc:docMk/>
            <pc:sldMk cId="1729484379" sldId="262"/>
            <ac:picMk id="3" creationId="{11B38797-D269-4BC0-9EDE-7726D0BABB48}"/>
          </ac:picMkLst>
        </pc:picChg>
      </pc:sldChg>
      <pc:sldChg chg="addSp modSp new mod">
        <pc:chgData name="Sarah-Jane Lee" userId="5c241672-b00d-42a7-af6b-a0d1990141a0" providerId="ADAL" clId="{6AB22435-4A78-4D36-83FD-1E5BC983E14F}" dt="2022-02-15T12:09:49.079" v="27" actId="27614"/>
        <pc:sldMkLst>
          <pc:docMk/>
          <pc:sldMk cId="851843006" sldId="263"/>
        </pc:sldMkLst>
        <pc:picChg chg="add mod">
          <ac:chgData name="Sarah-Jane Lee" userId="5c241672-b00d-42a7-af6b-a0d1990141a0" providerId="ADAL" clId="{6AB22435-4A78-4D36-83FD-1E5BC983E14F}" dt="2022-02-15T12:09:49.079" v="27" actId="27614"/>
          <ac:picMkLst>
            <pc:docMk/>
            <pc:sldMk cId="851843006" sldId="263"/>
            <ac:picMk id="3" creationId="{909862D9-EEB2-4A27-B68F-DC06CB5722FA}"/>
          </ac:picMkLst>
        </pc:picChg>
      </pc:sldChg>
      <pc:sldChg chg="addSp modSp new mod">
        <pc:chgData name="Sarah-Jane Lee" userId="5c241672-b00d-42a7-af6b-a0d1990141a0" providerId="ADAL" clId="{6AB22435-4A78-4D36-83FD-1E5BC983E14F}" dt="2022-02-15T12:09:50.628" v="29" actId="27614"/>
        <pc:sldMkLst>
          <pc:docMk/>
          <pc:sldMk cId="1927597622" sldId="264"/>
        </pc:sldMkLst>
        <pc:picChg chg="add mod">
          <ac:chgData name="Sarah-Jane Lee" userId="5c241672-b00d-42a7-af6b-a0d1990141a0" providerId="ADAL" clId="{6AB22435-4A78-4D36-83FD-1E5BC983E14F}" dt="2022-02-15T12:09:50.628" v="29" actId="27614"/>
          <ac:picMkLst>
            <pc:docMk/>
            <pc:sldMk cId="1927597622" sldId="264"/>
            <ac:picMk id="3" creationId="{D7FAAE2F-3C85-482C-9F39-3689A0503B29}"/>
          </ac:picMkLst>
        </pc:picChg>
      </pc:sldChg>
      <pc:sldChg chg="addSp modSp new mod">
        <pc:chgData name="Sarah-Jane Lee" userId="5c241672-b00d-42a7-af6b-a0d1990141a0" providerId="ADAL" clId="{6AB22435-4A78-4D36-83FD-1E5BC983E14F}" dt="2022-02-15T12:09:52.845" v="32" actId="27614"/>
        <pc:sldMkLst>
          <pc:docMk/>
          <pc:sldMk cId="3476485814" sldId="265"/>
        </pc:sldMkLst>
        <pc:picChg chg="add mod">
          <ac:chgData name="Sarah-Jane Lee" userId="5c241672-b00d-42a7-af6b-a0d1990141a0" providerId="ADAL" clId="{6AB22435-4A78-4D36-83FD-1E5BC983E14F}" dt="2022-02-15T12:09:52.845" v="32" actId="27614"/>
          <ac:picMkLst>
            <pc:docMk/>
            <pc:sldMk cId="3476485814" sldId="265"/>
            <ac:picMk id="3" creationId="{DB904948-7EB4-4CC3-9783-B97559A9F2C1}"/>
          </ac:picMkLst>
        </pc:picChg>
      </pc:sldChg>
      <pc:sldChg chg="addSp modSp new mod">
        <pc:chgData name="Sarah-Jane Lee" userId="5c241672-b00d-42a7-af6b-a0d1990141a0" providerId="ADAL" clId="{6AB22435-4A78-4D36-83FD-1E5BC983E14F}" dt="2022-02-15T12:09:54.070" v="34" actId="27614"/>
        <pc:sldMkLst>
          <pc:docMk/>
          <pc:sldMk cId="1821470113" sldId="266"/>
        </pc:sldMkLst>
        <pc:picChg chg="add mod">
          <ac:chgData name="Sarah-Jane Lee" userId="5c241672-b00d-42a7-af6b-a0d1990141a0" providerId="ADAL" clId="{6AB22435-4A78-4D36-83FD-1E5BC983E14F}" dt="2022-02-15T12:09:54.070" v="34" actId="27614"/>
          <ac:picMkLst>
            <pc:docMk/>
            <pc:sldMk cId="1821470113" sldId="266"/>
            <ac:picMk id="3" creationId="{4FEE77D0-E9BF-4E5F-B596-2BED22E44A1A}"/>
          </ac:picMkLst>
        </pc:picChg>
      </pc:sldChg>
      <pc:sldChg chg="addSp modSp new mod">
        <pc:chgData name="Sarah-Jane Lee" userId="5c241672-b00d-42a7-af6b-a0d1990141a0" providerId="ADAL" clId="{6AB22435-4A78-4D36-83FD-1E5BC983E14F}" dt="2022-02-15T12:09:56.350" v="37" actId="962"/>
        <pc:sldMkLst>
          <pc:docMk/>
          <pc:sldMk cId="2994613938" sldId="267"/>
        </pc:sldMkLst>
        <pc:picChg chg="add mod">
          <ac:chgData name="Sarah-Jane Lee" userId="5c241672-b00d-42a7-af6b-a0d1990141a0" providerId="ADAL" clId="{6AB22435-4A78-4D36-83FD-1E5BC983E14F}" dt="2022-02-15T12:09:56.350" v="37" actId="962"/>
          <ac:picMkLst>
            <pc:docMk/>
            <pc:sldMk cId="2994613938" sldId="267"/>
            <ac:picMk id="3" creationId="{45A5B5FF-F2D9-41C5-A055-7814124DC35C}"/>
          </ac:picMkLst>
        </pc:picChg>
      </pc:sldChg>
      <pc:sldChg chg="addSp modSp new mod">
        <pc:chgData name="Sarah-Jane Lee" userId="5c241672-b00d-42a7-af6b-a0d1990141a0" providerId="ADAL" clId="{6AB22435-4A78-4D36-83FD-1E5BC983E14F}" dt="2022-02-15T12:10:02.792" v="39" actId="27614"/>
        <pc:sldMkLst>
          <pc:docMk/>
          <pc:sldMk cId="636523997" sldId="268"/>
        </pc:sldMkLst>
        <pc:picChg chg="add mod">
          <ac:chgData name="Sarah-Jane Lee" userId="5c241672-b00d-42a7-af6b-a0d1990141a0" providerId="ADAL" clId="{6AB22435-4A78-4D36-83FD-1E5BC983E14F}" dt="2022-02-15T12:10:02.792" v="39" actId="27614"/>
          <ac:picMkLst>
            <pc:docMk/>
            <pc:sldMk cId="636523997" sldId="268"/>
            <ac:picMk id="3" creationId="{942AA9AC-6020-404C-9662-B91E9E7E83E4}"/>
          </ac:picMkLst>
        </pc:picChg>
      </pc:sldChg>
      <pc:sldChg chg="addSp modSp new mod">
        <pc:chgData name="Sarah-Jane Lee" userId="5c241672-b00d-42a7-af6b-a0d1990141a0" providerId="ADAL" clId="{6AB22435-4A78-4D36-83FD-1E5BC983E14F}" dt="2022-02-15T12:10:05.436" v="42" actId="27614"/>
        <pc:sldMkLst>
          <pc:docMk/>
          <pc:sldMk cId="2667653596" sldId="269"/>
        </pc:sldMkLst>
        <pc:picChg chg="add mod">
          <ac:chgData name="Sarah-Jane Lee" userId="5c241672-b00d-42a7-af6b-a0d1990141a0" providerId="ADAL" clId="{6AB22435-4A78-4D36-83FD-1E5BC983E14F}" dt="2022-02-15T12:10:05.436" v="42" actId="27614"/>
          <ac:picMkLst>
            <pc:docMk/>
            <pc:sldMk cId="2667653596" sldId="269"/>
            <ac:picMk id="3" creationId="{48FD5B08-FAAB-46E1-A6F2-3B6BAF39E1C3}"/>
          </ac:picMkLst>
        </pc:picChg>
      </pc:sldChg>
      <pc:sldChg chg="addSp modSp new mod">
        <pc:chgData name="Sarah-Jane Lee" userId="5c241672-b00d-42a7-af6b-a0d1990141a0" providerId="ADAL" clId="{6AB22435-4A78-4D36-83FD-1E5BC983E14F}" dt="2022-02-15T12:10:06.872" v="44" actId="27614"/>
        <pc:sldMkLst>
          <pc:docMk/>
          <pc:sldMk cId="2549092533" sldId="270"/>
        </pc:sldMkLst>
        <pc:picChg chg="add mod">
          <ac:chgData name="Sarah-Jane Lee" userId="5c241672-b00d-42a7-af6b-a0d1990141a0" providerId="ADAL" clId="{6AB22435-4A78-4D36-83FD-1E5BC983E14F}" dt="2022-02-15T12:10:06.872" v="44" actId="27614"/>
          <ac:picMkLst>
            <pc:docMk/>
            <pc:sldMk cId="2549092533" sldId="270"/>
            <ac:picMk id="3" creationId="{FD4305E3-32B9-44C5-BB3E-3CA498E94BE9}"/>
          </ac:picMkLst>
        </pc:picChg>
      </pc:sldChg>
      <pc:sldChg chg="addSp modSp new mod">
        <pc:chgData name="Sarah-Jane Lee" userId="5c241672-b00d-42a7-af6b-a0d1990141a0" providerId="ADAL" clId="{6AB22435-4A78-4D36-83FD-1E5BC983E14F}" dt="2022-02-15T12:10:09.473" v="47" actId="27614"/>
        <pc:sldMkLst>
          <pc:docMk/>
          <pc:sldMk cId="3150589239" sldId="271"/>
        </pc:sldMkLst>
        <pc:picChg chg="add mod">
          <ac:chgData name="Sarah-Jane Lee" userId="5c241672-b00d-42a7-af6b-a0d1990141a0" providerId="ADAL" clId="{6AB22435-4A78-4D36-83FD-1E5BC983E14F}" dt="2022-02-15T12:10:09.473" v="47" actId="27614"/>
          <ac:picMkLst>
            <pc:docMk/>
            <pc:sldMk cId="3150589239" sldId="271"/>
            <ac:picMk id="3" creationId="{20043206-9D8A-422C-8F3F-7F943C102B15}"/>
          </ac:picMkLst>
        </pc:picChg>
      </pc:sldChg>
      <pc:sldChg chg="addSp modSp new mod">
        <pc:chgData name="Sarah-Jane Lee" userId="5c241672-b00d-42a7-af6b-a0d1990141a0" providerId="ADAL" clId="{6AB22435-4A78-4D36-83FD-1E5BC983E14F}" dt="2022-02-15T12:10:10.844" v="49" actId="27614"/>
        <pc:sldMkLst>
          <pc:docMk/>
          <pc:sldMk cId="177100268" sldId="272"/>
        </pc:sldMkLst>
        <pc:picChg chg="add mod">
          <ac:chgData name="Sarah-Jane Lee" userId="5c241672-b00d-42a7-af6b-a0d1990141a0" providerId="ADAL" clId="{6AB22435-4A78-4D36-83FD-1E5BC983E14F}" dt="2022-02-15T12:10:10.844" v="49" actId="27614"/>
          <ac:picMkLst>
            <pc:docMk/>
            <pc:sldMk cId="177100268" sldId="272"/>
            <ac:picMk id="3" creationId="{27011A49-F539-4E9D-82FB-5135D453BDF1}"/>
          </ac:picMkLst>
        </pc:picChg>
      </pc:sldChg>
      <pc:sldChg chg="addSp modSp new mod">
        <pc:chgData name="Sarah-Jane Lee" userId="5c241672-b00d-42a7-af6b-a0d1990141a0" providerId="ADAL" clId="{6AB22435-4A78-4D36-83FD-1E5BC983E14F}" dt="2022-02-15T12:10:12.801" v="51" actId="27614"/>
        <pc:sldMkLst>
          <pc:docMk/>
          <pc:sldMk cId="3057026946" sldId="273"/>
        </pc:sldMkLst>
        <pc:picChg chg="add mod">
          <ac:chgData name="Sarah-Jane Lee" userId="5c241672-b00d-42a7-af6b-a0d1990141a0" providerId="ADAL" clId="{6AB22435-4A78-4D36-83FD-1E5BC983E14F}" dt="2022-02-15T12:10:12.801" v="51" actId="27614"/>
          <ac:picMkLst>
            <pc:docMk/>
            <pc:sldMk cId="3057026946" sldId="273"/>
            <ac:picMk id="3" creationId="{4F68BBB7-1EFD-44B3-B0CF-616F36B8DB3A}"/>
          </ac:picMkLst>
        </pc:picChg>
      </pc:sldChg>
      <pc:sldChg chg="addSp modSp new mod">
        <pc:chgData name="Sarah-Jane Lee" userId="5c241672-b00d-42a7-af6b-a0d1990141a0" providerId="ADAL" clId="{6AB22435-4A78-4D36-83FD-1E5BC983E14F}" dt="2022-02-15T12:10:14.705" v="53" actId="27614"/>
        <pc:sldMkLst>
          <pc:docMk/>
          <pc:sldMk cId="2221954456" sldId="274"/>
        </pc:sldMkLst>
        <pc:picChg chg="add mod">
          <ac:chgData name="Sarah-Jane Lee" userId="5c241672-b00d-42a7-af6b-a0d1990141a0" providerId="ADAL" clId="{6AB22435-4A78-4D36-83FD-1E5BC983E14F}" dt="2022-02-15T12:10:14.705" v="53" actId="27614"/>
          <ac:picMkLst>
            <pc:docMk/>
            <pc:sldMk cId="2221954456" sldId="274"/>
            <ac:picMk id="3" creationId="{760AC0CA-9406-4F74-A425-4994EA0BC75A}"/>
          </ac:picMkLst>
        </pc:picChg>
      </pc:sldChg>
      <pc:sldChg chg="addSp modSp new mod">
        <pc:chgData name="Sarah-Jane Lee" userId="5c241672-b00d-42a7-af6b-a0d1990141a0" providerId="ADAL" clId="{6AB22435-4A78-4D36-83FD-1E5BC983E14F}" dt="2022-02-15T12:10:17.060" v="56" actId="962"/>
        <pc:sldMkLst>
          <pc:docMk/>
          <pc:sldMk cId="1769672562" sldId="275"/>
        </pc:sldMkLst>
        <pc:picChg chg="add mod">
          <ac:chgData name="Sarah-Jane Lee" userId="5c241672-b00d-42a7-af6b-a0d1990141a0" providerId="ADAL" clId="{6AB22435-4A78-4D36-83FD-1E5BC983E14F}" dt="2022-02-15T12:10:17.060" v="56" actId="962"/>
          <ac:picMkLst>
            <pc:docMk/>
            <pc:sldMk cId="1769672562" sldId="275"/>
            <ac:picMk id="3" creationId="{A75E1E10-F689-4B50-BBDF-7F827B17BACC}"/>
          </ac:picMkLst>
        </pc:picChg>
      </pc:sldChg>
    </pc:docChg>
  </pc:docChgLst>
  <pc:docChgLst>
    <pc:chgData name="Sarah-Jane Lee" userId="5c241672-b00d-42a7-af6b-a0d1990141a0" providerId="ADAL" clId="{C43189CF-703C-4043-86C6-FBE076048CAF}"/>
    <pc:docChg chg="custSel delSld modSld">
      <pc:chgData name="Sarah-Jane Lee" userId="5c241672-b00d-42a7-af6b-a0d1990141a0" providerId="ADAL" clId="{C43189CF-703C-4043-86C6-FBE076048CAF}" dt="2022-03-07T17:07:50.697" v="19" actId="27614"/>
      <pc:docMkLst>
        <pc:docMk/>
      </pc:docMkLst>
      <pc:sldChg chg="addSp delSp modSp mod">
        <pc:chgData name="Sarah-Jane Lee" userId="5c241672-b00d-42a7-af6b-a0d1990141a0" providerId="ADAL" clId="{C43189CF-703C-4043-86C6-FBE076048CAF}" dt="2022-03-07T17:07:41.219" v="8" actId="27614"/>
        <pc:sldMkLst>
          <pc:docMk/>
          <pc:sldMk cId="3876412363" sldId="259"/>
        </pc:sldMkLst>
        <pc:picChg chg="del">
          <ac:chgData name="Sarah-Jane Lee" userId="5c241672-b00d-42a7-af6b-a0d1990141a0" providerId="ADAL" clId="{C43189CF-703C-4043-86C6-FBE076048CAF}" dt="2022-03-07T17:07:35.047" v="6" actId="478"/>
          <ac:picMkLst>
            <pc:docMk/>
            <pc:sldMk cId="3876412363" sldId="259"/>
            <ac:picMk id="3" creationId="{FDC98D89-AB2A-4399-B532-C6D2912A566A}"/>
          </ac:picMkLst>
        </pc:picChg>
        <pc:picChg chg="add mod">
          <ac:chgData name="Sarah-Jane Lee" userId="5c241672-b00d-42a7-af6b-a0d1990141a0" providerId="ADAL" clId="{C43189CF-703C-4043-86C6-FBE076048CAF}" dt="2022-03-07T17:07:41.219" v="8" actId="27614"/>
          <ac:picMkLst>
            <pc:docMk/>
            <pc:sldMk cId="3876412363" sldId="259"/>
            <ac:picMk id="4" creationId="{E858FD15-35A2-44DB-9E15-8C4E0272BFAB}"/>
          </ac:picMkLst>
        </pc:picChg>
      </pc:sldChg>
      <pc:sldChg chg="addSp delSp modSp mod">
        <pc:chgData name="Sarah-Jane Lee" userId="5c241672-b00d-42a7-af6b-a0d1990141a0" providerId="ADAL" clId="{C43189CF-703C-4043-86C6-FBE076048CAF}" dt="2022-03-07T17:07:43.843" v="11" actId="27614"/>
        <pc:sldMkLst>
          <pc:docMk/>
          <pc:sldMk cId="323551351" sldId="260"/>
        </pc:sldMkLst>
        <pc:picChg chg="del">
          <ac:chgData name="Sarah-Jane Lee" userId="5c241672-b00d-42a7-af6b-a0d1990141a0" providerId="ADAL" clId="{C43189CF-703C-4043-86C6-FBE076048CAF}" dt="2022-03-07T17:07:33.974" v="5" actId="478"/>
          <ac:picMkLst>
            <pc:docMk/>
            <pc:sldMk cId="323551351" sldId="260"/>
            <ac:picMk id="3" creationId="{4E4E9DEF-6C9E-45A1-A202-825ED747DC2C}"/>
          </ac:picMkLst>
        </pc:picChg>
        <pc:picChg chg="add mod">
          <ac:chgData name="Sarah-Jane Lee" userId="5c241672-b00d-42a7-af6b-a0d1990141a0" providerId="ADAL" clId="{C43189CF-703C-4043-86C6-FBE076048CAF}" dt="2022-03-07T17:07:43.843" v="11" actId="27614"/>
          <ac:picMkLst>
            <pc:docMk/>
            <pc:sldMk cId="323551351" sldId="260"/>
            <ac:picMk id="4" creationId="{47CB75C5-09E9-4181-90D0-65CDB37F1322}"/>
          </ac:picMkLst>
        </pc:picChg>
      </pc:sldChg>
      <pc:sldChg chg="addSp delSp modSp mod">
        <pc:chgData name="Sarah-Jane Lee" userId="5c241672-b00d-42a7-af6b-a0d1990141a0" providerId="ADAL" clId="{C43189CF-703C-4043-86C6-FBE076048CAF}" dt="2022-03-07T17:07:44.985" v="13" actId="27614"/>
        <pc:sldMkLst>
          <pc:docMk/>
          <pc:sldMk cId="3780624458" sldId="261"/>
        </pc:sldMkLst>
        <pc:picChg chg="del">
          <ac:chgData name="Sarah-Jane Lee" userId="5c241672-b00d-42a7-af6b-a0d1990141a0" providerId="ADAL" clId="{C43189CF-703C-4043-86C6-FBE076048CAF}" dt="2022-03-07T17:07:32.807" v="4" actId="478"/>
          <ac:picMkLst>
            <pc:docMk/>
            <pc:sldMk cId="3780624458" sldId="261"/>
            <ac:picMk id="3" creationId="{BD83CC2D-A606-4908-9C12-C8CA264E8300}"/>
          </ac:picMkLst>
        </pc:picChg>
        <pc:picChg chg="add mod">
          <ac:chgData name="Sarah-Jane Lee" userId="5c241672-b00d-42a7-af6b-a0d1990141a0" providerId="ADAL" clId="{C43189CF-703C-4043-86C6-FBE076048CAF}" dt="2022-03-07T17:07:44.985" v="13" actId="27614"/>
          <ac:picMkLst>
            <pc:docMk/>
            <pc:sldMk cId="3780624458" sldId="261"/>
            <ac:picMk id="4" creationId="{40620E31-3600-4C10-A7AA-D7F1E9C07A05}"/>
          </ac:picMkLst>
        </pc:picChg>
      </pc:sldChg>
      <pc:sldChg chg="addSp delSp modSp mod">
        <pc:chgData name="Sarah-Jane Lee" userId="5c241672-b00d-42a7-af6b-a0d1990141a0" providerId="ADAL" clId="{C43189CF-703C-4043-86C6-FBE076048CAF}" dt="2022-03-07T17:07:46.538" v="15" actId="27614"/>
        <pc:sldMkLst>
          <pc:docMk/>
          <pc:sldMk cId="3941880196" sldId="262"/>
        </pc:sldMkLst>
        <pc:picChg chg="del">
          <ac:chgData name="Sarah-Jane Lee" userId="5c241672-b00d-42a7-af6b-a0d1990141a0" providerId="ADAL" clId="{C43189CF-703C-4043-86C6-FBE076048CAF}" dt="2022-03-07T17:07:31.958" v="3" actId="478"/>
          <ac:picMkLst>
            <pc:docMk/>
            <pc:sldMk cId="3941880196" sldId="262"/>
            <ac:picMk id="3" creationId="{A1D7A639-65E2-4F60-8AA0-096185BC8165}"/>
          </ac:picMkLst>
        </pc:picChg>
        <pc:picChg chg="add mod">
          <ac:chgData name="Sarah-Jane Lee" userId="5c241672-b00d-42a7-af6b-a0d1990141a0" providerId="ADAL" clId="{C43189CF-703C-4043-86C6-FBE076048CAF}" dt="2022-03-07T17:07:46.538" v="15" actId="27614"/>
          <ac:picMkLst>
            <pc:docMk/>
            <pc:sldMk cId="3941880196" sldId="262"/>
            <ac:picMk id="4" creationId="{503F26B4-08C7-4E92-A12F-E2CE274D6A6F}"/>
          </ac:picMkLst>
        </pc:picChg>
      </pc:sldChg>
      <pc:sldChg chg="addSp delSp modSp mod">
        <pc:chgData name="Sarah-Jane Lee" userId="5c241672-b00d-42a7-af6b-a0d1990141a0" providerId="ADAL" clId="{C43189CF-703C-4043-86C6-FBE076048CAF}" dt="2022-03-07T17:07:48.308" v="17" actId="27614"/>
        <pc:sldMkLst>
          <pc:docMk/>
          <pc:sldMk cId="664460793" sldId="263"/>
        </pc:sldMkLst>
        <pc:picChg chg="del">
          <ac:chgData name="Sarah-Jane Lee" userId="5c241672-b00d-42a7-af6b-a0d1990141a0" providerId="ADAL" clId="{C43189CF-703C-4043-86C6-FBE076048CAF}" dt="2022-03-07T17:07:30.840" v="2" actId="478"/>
          <ac:picMkLst>
            <pc:docMk/>
            <pc:sldMk cId="664460793" sldId="263"/>
            <ac:picMk id="3" creationId="{12C62480-D1E2-4CB3-B717-10DF19222256}"/>
          </ac:picMkLst>
        </pc:picChg>
        <pc:picChg chg="add mod">
          <ac:chgData name="Sarah-Jane Lee" userId="5c241672-b00d-42a7-af6b-a0d1990141a0" providerId="ADAL" clId="{C43189CF-703C-4043-86C6-FBE076048CAF}" dt="2022-03-07T17:07:48.308" v="17" actId="27614"/>
          <ac:picMkLst>
            <pc:docMk/>
            <pc:sldMk cId="664460793" sldId="263"/>
            <ac:picMk id="4" creationId="{F2E2086E-A177-40DA-A794-D16D682FB750}"/>
          </ac:picMkLst>
        </pc:picChg>
      </pc:sldChg>
      <pc:sldChg chg="addSp delSp modSp mod">
        <pc:chgData name="Sarah-Jane Lee" userId="5c241672-b00d-42a7-af6b-a0d1990141a0" providerId="ADAL" clId="{C43189CF-703C-4043-86C6-FBE076048CAF}" dt="2022-03-07T17:07:50.697" v="19" actId="27614"/>
        <pc:sldMkLst>
          <pc:docMk/>
          <pc:sldMk cId="3144157193" sldId="264"/>
        </pc:sldMkLst>
        <pc:picChg chg="del">
          <ac:chgData name="Sarah-Jane Lee" userId="5c241672-b00d-42a7-af6b-a0d1990141a0" providerId="ADAL" clId="{C43189CF-703C-4043-86C6-FBE076048CAF}" dt="2022-03-07T17:07:30.215" v="1" actId="478"/>
          <ac:picMkLst>
            <pc:docMk/>
            <pc:sldMk cId="3144157193" sldId="264"/>
            <ac:picMk id="3" creationId="{2D63C1FF-0F45-40D1-93C0-068BB40DD177}"/>
          </ac:picMkLst>
        </pc:picChg>
        <pc:picChg chg="add mod">
          <ac:chgData name="Sarah-Jane Lee" userId="5c241672-b00d-42a7-af6b-a0d1990141a0" providerId="ADAL" clId="{C43189CF-703C-4043-86C6-FBE076048CAF}" dt="2022-03-07T17:07:50.697" v="19" actId="27614"/>
          <ac:picMkLst>
            <pc:docMk/>
            <pc:sldMk cId="3144157193" sldId="264"/>
            <ac:picMk id="4" creationId="{522EB12A-CABE-4809-A3FB-F3AAF3F107FE}"/>
          </ac:picMkLst>
        </pc:picChg>
      </pc:sldChg>
      <pc:sldChg chg="del">
        <pc:chgData name="Sarah-Jane Lee" userId="5c241672-b00d-42a7-af6b-a0d1990141a0" providerId="ADAL" clId="{C43189CF-703C-4043-86C6-FBE076048CAF}" dt="2022-03-07T17:07:27.198" v="0" actId="2696"/>
        <pc:sldMkLst>
          <pc:docMk/>
          <pc:sldMk cId="2358423228" sldId="265"/>
        </pc:sldMkLst>
      </pc:sldChg>
      <pc:sldChg chg="del">
        <pc:chgData name="Sarah-Jane Lee" userId="5c241672-b00d-42a7-af6b-a0d1990141a0" providerId="ADAL" clId="{C43189CF-703C-4043-86C6-FBE076048CAF}" dt="2022-03-07T17:07:27.198" v="0" actId="2696"/>
        <pc:sldMkLst>
          <pc:docMk/>
          <pc:sldMk cId="995738420" sldId="266"/>
        </pc:sldMkLst>
      </pc:sldChg>
      <pc:sldChg chg="del">
        <pc:chgData name="Sarah-Jane Lee" userId="5c241672-b00d-42a7-af6b-a0d1990141a0" providerId="ADAL" clId="{C43189CF-703C-4043-86C6-FBE076048CAF}" dt="2022-03-07T17:07:27.198" v="0" actId="2696"/>
        <pc:sldMkLst>
          <pc:docMk/>
          <pc:sldMk cId="3093782729" sldId="267"/>
        </pc:sldMkLst>
      </pc:sldChg>
    </pc:docChg>
  </pc:docChgLst>
  <pc:docChgLst>
    <pc:chgData name="Sarah-Jane" userId="5c241672-b00d-42a7-af6b-a0d1990141a0" providerId="ADAL" clId="{449AFE04-F86C-4E4D-A2D2-9A3E19001800}"/>
    <pc:docChg chg="custSel delSld modSld">
      <pc:chgData name="Sarah-Jane" userId="5c241672-b00d-42a7-af6b-a0d1990141a0" providerId="ADAL" clId="{449AFE04-F86C-4E4D-A2D2-9A3E19001800}" dt="2021-04-13T06:59:33.622" v="33" actId="2696"/>
      <pc:docMkLst>
        <pc:docMk/>
      </pc:docMkLst>
      <pc:sldChg chg="addSp delSp modSp mod">
        <pc:chgData name="Sarah-Jane" userId="5c241672-b00d-42a7-af6b-a0d1990141a0" providerId="ADAL" clId="{449AFE04-F86C-4E4D-A2D2-9A3E19001800}" dt="2021-04-13T06:59:14.623" v="13" actId="27614"/>
        <pc:sldMkLst>
          <pc:docMk/>
          <pc:sldMk cId="2545352935" sldId="256"/>
        </pc:sldMkLst>
        <pc:picChg chg="add mod">
          <ac:chgData name="Sarah-Jane" userId="5c241672-b00d-42a7-af6b-a0d1990141a0" providerId="ADAL" clId="{449AFE04-F86C-4E4D-A2D2-9A3E19001800}" dt="2021-04-13T06:59:14.623" v="13" actId="27614"/>
          <ac:picMkLst>
            <pc:docMk/>
            <pc:sldMk cId="2545352935" sldId="256"/>
            <ac:picMk id="3" creationId="{2AF11D23-FA22-4CC8-A19B-118C354A16ED}"/>
          </ac:picMkLst>
        </pc:picChg>
        <pc:picChg chg="del">
          <ac:chgData name="Sarah-Jane" userId="5c241672-b00d-42a7-af6b-a0d1990141a0" providerId="ADAL" clId="{449AFE04-F86C-4E4D-A2D2-9A3E19001800}" dt="2021-04-13T06:58:29.844" v="0" actId="478"/>
          <ac:picMkLst>
            <pc:docMk/>
            <pc:sldMk cId="2545352935" sldId="256"/>
            <ac:picMk id="3" creationId="{945E797D-A4A2-40A2-856B-C89446043D58}"/>
          </ac:picMkLst>
        </pc:picChg>
      </pc:sldChg>
      <pc:sldChg chg="addSp delSp modSp mod">
        <pc:chgData name="Sarah-Jane" userId="5c241672-b00d-42a7-af6b-a0d1990141a0" providerId="ADAL" clId="{449AFE04-F86C-4E4D-A2D2-9A3E19001800}" dt="2021-04-13T06:59:17.593" v="16" actId="27614"/>
        <pc:sldMkLst>
          <pc:docMk/>
          <pc:sldMk cId="1971973181" sldId="257"/>
        </pc:sldMkLst>
        <pc:picChg chg="add mod">
          <ac:chgData name="Sarah-Jane" userId="5c241672-b00d-42a7-af6b-a0d1990141a0" providerId="ADAL" clId="{449AFE04-F86C-4E4D-A2D2-9A3E19001800}" dt="2021-04-13T06:59:17.593" v="16" actId="27614"/>
          <ac:picMkLst>
            <pc:docMk/>
            <pc:sldMk cId="1971973181" sldId="257"/>
            <ac:picMk id="3" creationId="{CB83B59B-73EC-4185-AC93-B1A961C34A17}"/>
          </ac:picMkLst>
        </pc:picChg>
        <pc:picChg chg="del">
          <ac:chgData name="Sarah-Jane" userId="5c241672-b00d-42a7-af6b-a0d1990141a0" providerId="ADAL" clId="{449AFE04-F86C-4E4D-A2D2-9A3E19001800}" dt="2021-04-13T06:58:31.093" v="1" actId="478"/>
          <ac:picMkLst>
            <pc:docMk/>
            <pc:sldMk cId="1971973181" sldId="257"/>
            <ac:picMk id="3" creationId="{F15161DF-8C15-4B45-B660-B48B94E4743D}"/>
          </ac:picMkLst>
        </pc:picChg>
      </pc:sldChg>
      <pc:sldChg chg="addSp delSp modSp mod">
        <pc:chgData name="Sarah-Jane" userId="5c241672-b00d-42a7-af6b-a0d1990141a0" providerId="ADAL" clId="{449AFE04-F86C-4E4D-A2D2-9A3E19001800}" dt="2021-04-13T06:59:18.602" v="18" actId="27614"/>
        <pc:sldMkLst>
          <pc:docMk/>
          <pc:sldMk cId="3813033690" sldId="258"/>
        </pc:sldMkLst>
        <pc:picChg chg="add mod">
          <ac:chgData name="Sarah-Jane" userId="5c241672-b00d-42a7-af6b-a0d1990141a0" providerId="ADAL" clId="{449AFE04-F86C-4E4D-A2D2-9A3E19001800}" dt="2021-04-13T06:59:18.602" v="18" actId="27614"/>
          <ac:picMkLst>
            <pc:docMk/>
            <pc:sldMk cId="3813033690" sldId="258"/>
            <ac:picMk id="3" creationId="{C78480EF-D00D-4C49-B48C-4ED64E750446}"/>
          </ac:picMkLst>
        </pc:picChg>
        <pc:picChg chg="del">
          <ac:chgData name="Sarah-Jane" userId="5c241672-b00d-42a7-af6b-a0d1990141a0" providerId="ADAL" clId="{449AFE04-F86C-4E4D-A2D2-9A3E19001800}" dt="2021-04-13T06:58:32.004" v="2" actId="478"/>
          <ac:picMkLst>
            <pc:docMk/>
            <pc:sldMk cId="3813033690" sldId="258"/>
            <ac:picMk id="3" creationId="{E0DF432D-EA39-4450-BE4C-8F9F1E103E24}"/>
          </ac:picMkLst>
        </pc:picChg>
      </pc:sldChg>
      <pc:sldChg chg="del">
        <pc:chgData name="Sarah-Jane" userId="5c241672-b00d-42a7-af6b-a0d1990141a0" providerId="ADAL" clId="{449AFE04-F86C-4E4D-A2D2-9A3E19001800}" dt="2021-04-13T06:58:33.392" v="4" actId="47"/>
        <pc:sldMkLst>
          <pc:docMk/>
          <pc:sldMk cId="2670680003" sldId="260"/>
        </pc:sldMkLst>
      </pc:sldChg>
      <pc:sldChg chg="addSp delSp modSp mod">
        <pc:chgData name="Sarah-Jane" userId="5c241672-b00d-42a7-af6b-a0d1990141a0" providerId="ADAL" clId="{449AFE04-F86C-4E4D-A2D2-9A3E19001800}" dt="2021-04-13T06:59:23.704" v="23" actId="27614"/>
        <pc:sldMkLst>
          <pc:docMk/>
          <pc:sldMk cId="2633831757" sldId="261"/>
        </pc:sldMkLst>
        <pc:picChg chg="del">
          <ac:chgData name="Sarah-Jane" userId="5c241672-b00d-42a7-af6b-a0d1990141a0" providerId="ADAL" clId="{449AFE04-F86C-4E4D-A2D2-9A3E19001800}" dt="2021-04-13T06:58:35.252" v="5" actId="478"/>
          <ac:picMkLst>
            <pc:docMk/>
            <pc:sldMk cId="2633831757" sldId="261"/>
            <ac:picMk id="3" creationId="{9908A896-FA42-4844-9D11-348FE443E013}"/>
          </ac:picMkLst>
        </pc:picChg>
        <pc:picChg chg="add mod">
          <ac:chgData name="Sarah-Jane" userId="5c241672-b00d-42a7-af6b-a0d1990141a0" providerId="ADAL" clId="{449AFE04-F86C-4E4D-A2D2-9A3E19001800}" dt="2021-04-13T06:59:23.704" v="23" actId="27614"/>
          <ac:picMkLst>
            <pc:docMk/>
            <pc:sldMk cId="2633831757" sldId="261"/>
            <ac:picMk id="3" creationId="{BA6E37EE-5668-4025-82A2-07DF2C2297E9}"/>
          </ac:picMkLst>
        </pc:picChg>
      </pc:sldChg>
      <pc:sldChg chg="addSp delSp modSp mod">
        <pc:chgData name="Sarah-Jane" userId="5c241672-b00d-42a7-af6b-a0d1990141a0" providerId="ADAL" clId="{449AFE04-F86C-4E4D-A2D2-9A3E19001800}" dt="2021-04-13T06:59:27.795" v="27" actId="27614"/>
        <pc:sldMkLst>
          <pc:docMk/>
          <pc:sldMk cId="156108429" sldId="262"/>
        </pc:sldMkLst>
        <pc:picChg chg="add mod">
          <ac:chgData name="Sarah-Jane" userId="5c241672-b00d-42a7-af6b-a0d1990141a0" providerId="ADAL" clId="{449AFE04-F86C-4E4D-A2D2-9A3E19001800}" dt="2021-04-13T06:59:27.795" v="27" actId="27614"/>
          <ac:picMkLst>
            <pc:docMk/>
            <pc:sldMk cId="156108429" sldId="262"/>
            <ac:picMk id="3" creationId="{B2A025F6-74E3-4B66-A247-0795FC880B8E}"/>
          </ac:picMkLst>
        </pc:picChg>
        <pc:picChg chg="del">
          <ac:chgData name="Sarah-Jane" userId="5c241672-b00d-42a7-af6b-a0d1990141a0" providerId="ADAL" clId="{449AFE04-F86C-4E4D-A2D2-9A3E19001800}" dt="2021-04-13T06:58:37.136" v="6" actId="478"/>
          <ac:picMkLst>
            <pc:docMk/>
            <pc:sldMk cId="156108429" sldId="262"/>
            <ac:picMk id="3" creationId="{B46E012A-4966-4929-9DD8-573C27858691}"/>
          </ac:picMkLst>
        </pc:picChg>
      </pc:sldChg>
      <pc:sldChg chg="addSp delSp modSp mod">
        <pc:chgData name="Sarah-Jane" userId="5c241672-b00d-42a7-af6b-a0d1990141a0" providerId="ADAL" clId="{449AFE04-F86C-4E4D-A2D2-9A3E19001800}" dt="2021-04-13T06:59:28.060" v="29" actId="27614"/>
        <pc:sldMkLst>
          <pc:docMk/>
          <pc:sldMk cId="403041204" sldId="263"/>
        </pc:sldMkLst>
        <pc:picChg chg="add mod">
          <ac:chgData name="Sarah-Jane" userId="5c241672-b00d-42a7-af6b-a0d1990141a0" providerId="ADAL" clId="{449AFE04-F86C-4E4D-A2D2-9A3E19001800}" dt="2021-04-13T06:59:28.060" v="29" actId="27614"/>
          <ac:picMkLst>
            <pc:docMk/>
            <pc:sldMk cId="403041204" sldId="263"/>
            <ac:picMk id="3" creationId="{68F5E613-FECE-46B7-B9CD-C07B8FD6482F}"/>
          </ac:picMkLst>
        </pc:picChg>
        <pc:picChg chg="del">
          <ac:chgData name="Sarah-Jane" userId="5c241672-b00d-42a7-af6b-a0d1990141a0" providerId="ADAL" clId="{449AFE04-F86C-4E4D-A2D2-9A3E19001800}" dt="2021-04-13T06:58:37.977" v="7" actId="478"/>
          <ac:picMkLst>
            <pc:docMk/>
            <pc:sldMk cId="403041204" sldId="263"/>
            <ac:picMk id="3" creationId="{A7B805C9-CB87-4B5B-8846-1AF708CDF10A}"/>
          </ac:picMkLst>
        </pc:picChg>
      </pc:sldChg>
      <pc:sldChg chg="addSp delSp modSp mod">
        <pc:chgData name="Sarah-Jane" userId="5c241672-b00d-42a7-af6b-a0d1990141a0" providerId="ADAL" clId="{449AFE04-F86C-4E4D-A2D2-9A3E19001800}" dt="2021-04-13T06:59:33.017" v="32" actId="27614"/>
        <pc:sldMkLst>
          <pc:docMk/>
          <pc:sldMk cId="1626373225" sldId="264"/>
        </pc:sldMkLst>
        <pc:picChg chg="add mod">
          <ac:chgData name="Sarah-Jane" userId="5c241672-b00d-42a7-af6b-a0d1990141a0" providerId="ADAL" clId="{449AFE04-F86C-4E4D-A2D2-9A3E19001800}" dt="2021-04-13T06:59:33.017" v="32" actId="27614"/>
          <ac:picMkLst>
            <pc:docMk/>
            <pc:sldMk cId="1626373225" sldId="264"/>
            <ac:picMk id="3" creationId="{8991B509-924D-415E-AD46-59BD134C0C45}"/>
          </ac:picMkLst>
        </pc:picChg>
        <pc:picChg chg="del">
          <ac:chgData name="Sarah-Jane" userId="5c241672-b00d-42a7-af6b-a0d1990141a0" providerId="ADAL" clId="{449AFE04-F86C-4E4D-A2D2-9A3E19001800}" dt="2021-04-13T06:58:39.624" v="8" actId="478"/>
          <ac:picMkLst>
            <pc:docMk/>
            <pc:sldMk cId="1626373225" sldId="264"/>
            <ac:picMk id="3" creationId="{9D91E6AE-7D70-48CC-BF98-C86F1E6B5F22}"/>
          </ac:picMkLst>
        </pc:picChg>
      </pc:sldChg>
      <pc:sldChg chg="addSp delSp modSp mod">
        <pc:chgData name="Sarah-Jane" userId="5c241672-b00d-42a7-af6b-a0d1990141a0" providerId="ADAL" clId="{449AFE04-F86C-4E4D-A2D2-9A3E19001800}" dt="2021-04-13T06:59:32.608" v="31" actId="27614"/>
        <pc:sldMkLst>
          <pc:docMk/>
          <pc:sldMk cId="3026105835" sldId="265"/>
        </pc:sldMkLst>
        <pc:picChg chg="del">
          <ac:chgData name="Sarah-Jane" userId="5c241672-b00d-42a7-af6b-a0d1990141a0" providerId="ADAL" clId="{449AFE04-F86C-4E4D-A2D2-9A3E19001800}" dt="2021-04-13T06:58:40.357" v="9" actId="478"/>
          <ac:picMkLst>
            <pc:docMk/>
            <pc:sldMk cId="3026105835" sldId="265"/>
            <ac:picMk id="3" creationId="{AD7C5104-C7E5-455A-92CA-2B515E67F49C}"/>
          </ac:picMkLst>
        </pc:picChg>
        <pc:picChg chg="add mod">
          <ac:chgData name="Sarah-Jane" userId="5c241672-b00d-42a7-af6b-a0d1990141a0" providerId="ADAL" clId="{449AFE04-F86C-4E4D-A2D2-9A3E19001800}" dt="2021-04-13T06:59:32.608" v="31" actId="27614"/>
          <ac:picMkLst>
            <pc:docMk/>
            <pc:sldMk cId="3026105835" sldId="265"/>
            <ac:picMk id="3" creationId="{BF75DDC5-E9BD-4A31-A9CB-736139D97082}"/>
          </ac:picMkLst>
        </pc:picChg>
      </pc:sldChg>
      <pc:sldChg chg="delSp del mod">
        <pc:chgData name="Sarah-Jane" userId="5c241672-b00d-42a7-af6b-a0d1990141a0" providerId="ADAL" clId="{449AFE04-F86C-4E4D-A2D2-9A3E19001800}" dt="2021-04-13T06:59:33.622" v="33" actId="2696"/>
        <pc:sldMkLst>
          <pc:docMk/>
          <pc:sldMk cId="3347631909" sldId="266"/>
        </pc:sldMkLst>
        <pc:picChg chg="del">
          <ac:chgData name="Sarah-Jane" userId="5c241672-b00d-42a7-af6b-a0d1990141a0" providerId="ADAL" clId="{449AFE04-F86C-4E4D-A2D2-9A3E19001800}" dt="2021-04-13T06:58:42.548" v="10" actId="478"/>
          <ac:picMkLst>
            <pc:docMk/>
            <pc:sldMk cId="3347631909" sldId="266"/>
            <ac:picMk id="3" creationId="{CD9B838A-748C-4164-9066-62F11CB6268D}"/>
          </ac:picMkLst>
        </pc:picChg>
      </pc:sldChg>
      <pc:sldChg chg="del">
        <pc:chgData name="Sarah-Jane" userId="5c241672-b00d-42a7-af6b-a0d1990141a0" providerId="ADAL" clId="{449AFE04-F86C-4E4D-A2D2-9A3E19001800}" dt="2021-04-13T06:58:48.471" v="11" actId="2696"/>
        <pc:sldMkLst>
          <pc:docMk/>
          <pc:sldMk cId="4173274847" sldId="267"/>
        </pc:sldMkLst>
      </pc:sldChg>
      <pc:sldChg chg="del">
        <pc:chgData name="Sarah-Jane" userId="5c241672-b00d-42a7-af6b-a0d1990141a0" providerId="ADAL" clId="{449AFE04-F86C-4E4D-A2D2-9A3E19001800}" dt="2021-04-13T06:58:48.471" v="11" actId="2696"/>
        <pc:sldMkLst>
          <pc:docMk/>
          <pc:sldMk cId="3204036224" sldId="268"/>
        </pc:sldMkLst>
      </pc:sldChg>
      <pc:sldChg chg="del">
        <pc:chgData name="Sarah-Jane" userId="5c241672-b00d-42a7-af6b-a0d1990141a0" providerId="ADAL" clId="{449AFE04-F86C-4E4D-A2D2-9A3E19001800}" dt="2021-04-13T06:58:48.471" v="11" actId="2696"/>
        <pc:sldMkLst>
          <pc:docMk/>
          <pc:sldMk cId="593314518" sldId="269"/>
        </pc:sldMkLst>
      </pc:sldChg>
      <pc:sldChg chg="del">
        <pc:chgData name="Sarah-Jane" userId="5c241672-b00d-42a7-af6b-a0d1990141a0" providerId="ADAL" clId="{449AFE04-F86C-4E4D-A2D2-9A3E19001800}" dt="2021-04-13T06:58:48.471" v="11" actId="2696"/>
        <pc:sldMkLst>
          <pc:docMk/>
          <pc:sldMk cId="3381572510" sldId="270"/>
        </pc:sldMkLst>
      </pc:sldChg>
      <pc:sldChg chg="del">
        <pc:chgData name="Sarah-Jane" userId="5c241672-b00d-42a7-af6b-a0d1990141a0" providerId="ADAL" clId="{449AFE04-F86C-4E4D-A2D2-9A3E19001800}" dt="2021-04-13T06:58:48.471" v="11" actId="2696"/>
        <pc:sldMkLst>
          <pc:docMk/>
          <pc:sldMk cId="600527803" sldId="271"/>
        </pc:sldMkLst>
      </pc:sldChg>
      <pc:sldChg chg="del">
        <pc:chgData name="Sarah-Jane" userId="5c241672-b00d-42a7-af6b-a0d1990141a0" providerId="ADAL" clId="{449AFE04-F86C-4E4D-A2D2-9A3E19001800}" dt="2021-04-13T06:58:48.471" v="11" actId="2696"/>
        <pc:sldMkLst>
          <pc:docMk/>
          <pc:sldMk cId="786424230" sldId="272"/>
        </pc:sldMkLst>
      </pc:sldChg>
      <pc:sldChg chg="del">
        <pc:chgData name="Sarah-Jane" userId="5c241672-b00d-42a7-af6b-a0d1990141a0" providerId="ADAL" clId="{449AFE04-F86C-4E4D-A2D2-9A3E19001800}" dt="2021-04-13T06:58:48.471" v="11" actId="2696"/>
        <pc:sldMkLst>
          <pc:docMk/>
          <pc:sldMk cId="3978466955" sldId="273"/>
        </pc:sldMkLst>
      </pc:sldChg>
      <pc:sldChg chg="del">
        <pc:chgData name="Sarah-Jane" userId="5c241672-b00d-42a7-af6b-a0d1990141a0" providerId="ADAL" clId="{449AFE04-F86C-4E4D-A2D2-9A3E19001800}" dt="2021-04-13T06:58:48.471" v="11" actId="2696"/>
        <pc:sldMkLst>
          <pc:docMk/>
          <pc:sldMk cId="3395779118" sldId="274"/>
        </pc:sldMkLst>
      </pc:sldChg>
      <pc:sldChg chg="del">
        <pc:chgData name="Sarah-Jane" userId="5c241672-b00d-42a7-af6b-a0d1990141a0" providerId="ADAL" clId="{449AFE04-F86C-4E4D-A2D2-9A3E19001800}" dt="2021-04-13T06:58:48.471" v="11" actId="2696"/>
        <pc:sldMkLst>
          <pc:docMk/>
          <pc:sldMk cId="585320417" sldId="275"/>
        </pc:sldMkLst>
      </pc:sldChg>
      <pc:sldChg chg="del">
        <pc:chgData name="Sarah-Jane" userId="5c241672-b00d-42a7-af6b-a0d1990141a0" providerId="ADAL" clId="{449AFE04-F86C-4E4D-A2D2-9A3E19001800}" dt="2021-04-13T06:58:48.471" v="11" actId="2696"/>
        <pc:sldMkLst>
          <pc:docMk/>
          <pc:sldMk cId="1576812163" sldId="276"/>
        </pc:sldMkLst>
      </pc:sldChg>
      <pc:sldChg chg="del">
        <pc:chgData name="Sarah-Jane" userId="5c241672-b00d-42a7-af6b-a0d1990141a0" providerId="ADAL" clId="{449AFE04-F86C-4E4D-A2D2-9A3E19001800}" dt="2021-04-13T06:58:48.471" v="11" actId="2696"/>
        <pc:sldMkLst>
          <pc:docMk/>
          <pc:sldMk cId="1435507810" sldId="277"/>
        </pc:sldMkLst>
      </pc:sldChg>
      <pc:sldChg chg="del">
        <pc:chgData name="Sarah-Jane" userId="5c241672-b00d-42a7-af6b-a0d1990141a0" providerId="ADAL" clId="{449AFE04-F86C-4E4D-A2D2-9A3E19001800}" dt="2021-04-13T06:58:48.471" v="11" actId="2696"/>
        <pc:sldMkLst>
          <pc:docMk/>
          <pc:sldMk cId="2245416534" sldId="278"/>
        </pc:sldMkLst>
      </pc:sldChg>
      <pc:sldChg chg="del">
        <pc:chgData name="Sarah-Jane" userId="5c241672-b00d-42a7-af6b-a0d1990141a0" providerId="ADAL" clId="{449AFE04-F86C-4E4D-A2D2-9A3E19001800}" dt="2021-04-13T06:58:48.471" v="11" actId="2696"/>
        <pc:sldMkLst>
          <pc:docMk/>
          <pc:sldMk cId="1695523065" sldId="279"/>
        </pc:sldMkLst>
      </pc:sldChg>
    </pc:docChg>
  </pc:docChgLst>
  <pc:docChgLst>
    <pc:chgData name="Sarah-Jane Lee" userId="5c241672-b00d-42a7-af6b-a0d1990141a0" providerId="ADAL" clId="{5ED85E22-E4A6-43EF-A622-5198242E0388}"/>
    <pc:docChg chg="custSel modSld">
      <pc:chgData name="Sarah-Jane Lee" userId="5c241672-b00d-42a7-af6b-a0d1990141a0" providerId="ADAL" clId="{5ED85E22-E4A6-43EF-A622-5198242E0388}" dt="2020-05-06T18:10:58.037" v="32" actId="962"/>
      <pc:docMkLst>
        <pc:docMk/>
      </pc:docMkLst>
      <pc:sldChg chg="addSp delSp modSp mod">
        <pc:chgData name="Sarah-Jane Lee" userId="5c241672-b00d-42a7-af6b-a0d1990141a0" providerId="ADAL" clId="{5ED85E22-E4A6-43EF-A622-5198242E0388}" dt="2020-05-06T18:10:49.188" v="28" actId="962"/>
        <pc:sldMkLst>
          <pc:docMk/>
          <pc:sldMk cId="2545352935" sldId="256"/>
        </pc:sldMkLst>
        <pc:picChg chg="del">
          <ac:chgData name="Sarah-Jane Lee" userId="5c241672-b00d-42a7-af6b-a0d1990141a0" providerId="ADAL" clId="{5ED85E22-E4A6-43EF-A622-5198242E0388}" dt="2020-05-06T12:25:00.202" v="0" actId="478"/>
          <ac:picMkLst>
            <pc:docMk/>
            <pc:sldMk cId="2545352935" sldId="256"/>
            <ac:picMk id="2" creationId="{00000000-0000-0000-0000-000000000000}"/>
          </ac:picMkLst>
        </pc:picChg>
        <pc:picChg chg="add del mod">
          <ac:chgData name="Sarah-Jane Lee" userId="5c241672-b00d-42a7-af6b-a0d1990141a0" providerId="ADAL" clId="{5ED85E22-E4A6-43EF-A622-5198242E0388}" dt="2020-05-06T18:10:44.519" v="25" actId="478"/>
          <ac:picMkLst>
            <pc:docMk/>
            <pc:sldMk cId="2545352935" sldId="256"/>
            <ac:picMk id="3" creationId="{1A2BD9B4-FA31-46F8-A16B-F6851A77BF2C}"/>
          </ac:picMkLst>
        </pc:picChg>
        <pc:picChg chg="add mod">
          <ac:chgData name="Sarah-Jane Lee" userId="5c241672-b00d-42a7-af6b-a0d1990141a0" providerId="ADAL" clId="{5ED85E22-E4A6-43EF-A622-5198242E0388}" dt="2020-05-06T18:10:49.188" v="28" actId="962"/>
          <ac:picMkLst>
            <pc:docMk/>
            <pc:sldMk cId="2545352935" sldId="256"/>
            <ac:picMk id="4" creationId="{D577320C-00DC-4CC1-8542-A262DE71F79C}"/>
          </ac:picMkLst>
        </pc:picChg>
        <pc:picChg chg="add del mod">
          <ac:chgData name="Sarah-Jane Lee" userId="5c241672-b00d-42a7-af6b-a0d1990141a0" providerId="ADAL" clId="{5ED85E22-E4A6-43EF-A622-5198242E0388}" dt="2020-05-06T17:00:38.434" v="18" actId="478"/>
          <ac:picMkLst>
            <pc:docMk/>
            <pc:sldMk cId="2545352935" sldId="256"/>
            <ac:picMk id="4" creationId="{E5DC1BBE-64C8-45A4-831C-22AA4F3B6755}"/>
          </ac:picMkLst>
        </pc:picChg>
      </pc:sldChg>
      <pc:sldChg chg="addSp delSp modSp mod">
        <pc:chgData name="Sarah-Jane Lee" userId="5c241672-b00d-42a7-af6b-a0d1990141a0" providerId="ADAL" clId="{5ED85E22-E4A6-43EF-A622-5198242E0388}" dt="2020-05-06T12:25:27.084" v="11" actId="962"/>
        <pc:sldMkLst>
          <pc:docMk/>
          <pc:sldMk cId="1971973181" sldId="257"/>
        </pc:sldMkLst>
        <pc:picChg chg="del">
          <ac:chgData name="Sarah-Jane Lee" userId="5c241672-b00d-42a7-af6b-a0d1990141a0" providerId="ADAL" clId="{5ED85E22-E4A6-43EF-A622-5198242E0388}" dt="2020-05-06T12:25:02.273" v="1" actId="478"/>
          <ac:picMkLst>
            <pc:docMk/>
            <pc:sldMk cId="1971973181" sldId="257"/>
            <ac:picMk id="2" creationId="{00000000-0000-0000-0000-000000000000}"/>
          </ac:picMkLst>
        </pc:picChg>
        <pc:picChg chg="add mod">
          <ac:chgData name="Sarah-Jane Lee" userId="5c241672-b00d-42a7-af6b-a0d1990141a0" providerId="ADAL" clId="{5ED85E22-E4A6-43EF-A622-5198242E0388}" dt="2020-05-06T12:25:27.084" v="11" actId="962"/>
          <ac:picMkLst>
            <pc:docMk/>
            <pc:sldMk cId="1971973181" sldId="257"/>
            <ac:picMk id="4" creationId="{B39E01CE-99FB-4142-9B27-6E27570F0BA8}"/>
          </ac:picMkLst>
        </pc:picChg>
      </pc:sldChg>
      <pc:sldChg chg="addSp delSp modSp mod">
        <pc:chgData name="Sarah-Jane Lee" userId="5c241672-b00d-42a7-af6b-a0d1990141a0" providerId="ADAL" clId="{5ED85E22-E4A6-43EF-A622-5198242E0388}" dt="2020-05-06T12:25:42.585" v="14" actId="962"/>
        <pc:sldMkLst>
          <pc:docMk/>
          <pc:sldMk cId="3813033690" sldId="258"/>
        </pc:sldMkLst>
        <pc:picChg chg="add mod">
          <ac:chgData name="Sarah-Jane Lee" userId="5c241672-b00d-42a7-af6b-a0d1990141a0" providerId="ADAL" clId="{5ED85E22-E4A6-43EF-A622-5198242E0388}" dt="2020-05-06T12:25:42.585" v="14" actId="962"/>
          <ac:picMkLst>
            <pc:docMk/>
            <pc:sldMk cId="3813033690" sldId="258"/>
            <ac:picMk id="3" creationId="{DD57399B-9BE7-41A6-9095-F47F6EDAC8CF}"/>
          </ac:picMkLst>
        </pc:picChg>
        <pc:picChg chg="del">
          <ac:chgData name="Sarah-Jane Lee" userId="5c241672-b00d-42a7-af6b-a0d1990141a0" providerId="ADAL" clId="{5ED85E22-E4A6-43EF-A622-5198242E0388}" dt="2020-05-06T12:25:03.544" v="2" actId="478"/>
          <ac:picMkLst>
            <pc:docMk/>
            <pc:sldMk cId="3813033690" sldId="258"/>
            <ac:picMk id="3074" creationId="{00000000-0000-0000-0000-000000000000}"/>
          </ac:picMkLst>
        </pc:picChg>
      </pc:sldChg>
      <pc:sldChg chg="addSp delSp modSp mod">
        <pc:chgData name="Sarah-Jane Lee" userId="5c241672-b00d-42a7-af6b-a0d1990141a0" providerId="ADAL" clId="{5ED85E22-E4A6-43EF-A622-5198242E0388}" dt="2020-05-06T18:10:58.037" v="32" actId="962"/>
        <pc:sldMkLst>
          <pc:docMk/>
          <pc:sldMk cId="3876412363" sldId="259"/>
        </pc:sldMkLst>
        <pc:picChg chg="add mod">
          <ac:chgData name="Sarah-Jane Lee" userId="5c241672-b00d-42a7-af6b-a0d1990141a0" providerId="ADAL" clId="{5ED85E22-E4A6-43EF-A622-5198242E0388}" dt="2020-05-06T18:10:58.037" v="32" actId="962"/>
          <ac:picMkLst>
            <pc:docMk/>
            <pc:sldMk cId="3876412363" sldId="259"/>
            <ac:picMk id="3" creationId="{379AB21E-B94C-4339-98AC-E88ABE72C0C0}"/>
          </ac:picMkLst>
        </pc:picChg>
        <pc:picChg chg="add del mod">
          <ac:chgData name="Sarah-Jane Lee" userId="5c241672-b00d-42a7-af6b-a0d1990141a0" providerId="ADAL" clId="{5ED85E22-E4A6-43EF-A622-5198242E0388}" dt="2020-05-06T17:00:54.086" v="21" actId="478"/>
          <ac:picMkLst>
            <pc:docMk/>
            <pc:sldMk cId="3876412363" sldId="259"/>
            <ac:picMk id="3" creationId="{AB7D8EB8-D7AE-4344-B269-6CC31AD3618D}"/>
          </ac:picMkLst>
        </pc:picChg>
        <pc:picChg chg="add del mod">
          <ac:chgData name="Sarah-Jane Lee" userId="5c241672-b00d-42a7-af6b-a0d1990141a0" providerId="ADAL" clId="{5ED85E22-E4A6-43EF-A622-5198242E0388}" dt="2020-05-06T18:10:53.264" v="29" actId="478"/>
          <ac:picMkLst>
            <pc:docMk/>
            <pc:sldMk cId="3876412363" sldId="259"/>
            <ac:picMk id="4" creationId="{F745B1B5-BCF2-4B54-80F1-7C7C777802FF}"/>
          </ac:picMkLst>
        </pc:picChg>
        <pc:picChg chg="del">
          <ac:chgData name="Sarah-Jane Lee" userId="5c241672-b00d-42a7-af6b-a0d1990141a0" providerId="ADAL" clId="{5ED85E22-E4A6-43EF-A622-5198242E0388}" dt="2020-05-06T12:25:04.673" v="3" actId="478"/>
          <ac:picMkLst>
            <pc:docMk/>
            <pc:sldMk cId="3876412363" sldId="259"/>
            <ac:picMk id="4098" creationId="{00000000-0000-0000-0000-000000000000}"/>
          </ac:picMkLst>
        </pc:picChg>
      </pc:sldChg>
    </pc:docChg>
  </pc:docChgLst>
  <pc:docChgLst>
    <pc:chgData name="Sarah-Jane Lee" userId="5c241672-b00d-42a7-af6b-a0d1990141a0" providerId="ADAL" clId="{D81E1045-4BA5-4C09-93BB-50A4065C3B47}"/>
    <pc:docChg chg="custSel delSld modSld">
      <pc:chgData name="Sarah-Jane Lee" userId="5c241672-b00d-42a7-af6b-a0d1990141a0" providerId="ADAL" clId="{D81E1045-4BA5-4C09-93BB-50A4065C3B47}" dt="2022-06-06T10:07:18.165" v="29" actId="962"/>
      <pc:docMkLst>
        <pc:docMk/>
      </pc:docMkLst>
      <pc:sldChg chg="addSp delSp modSp mod">
        <pc:chgData name="Sarah-Jane Lee" userId="5c241672-b00d-42a7-af6b-a0d1990141a0" providerId="ADAL" clId="{D81E1045-4BA5-4C09-93BB-50A4065C3B47}" dt="2022-06-06T10:07:05.973" v="14" actId="962"/>
        <pc:sldMkLst>
          <pc:docMk/>
          <pc:sldMk cId="323551351" sldId="260"/>
        </pc:sldMkLst>
        <pc:picChg chg="del">
          <ac:chgData name="Sarah-Jane Lee" userId="5c241672-b00d-42a7-af6b-a0d1990141a0" providerId="ADAL" clId="{D81E1045-4BA5-4C09-93BB-50A4065C3B47}" dt="2022-06-06T10:06:47.058" v="1" actId="478"/>
          <ac:picMkLst>
            <pc:docMk/>
            <pc:sldMk cId="323551351" sldId="260"/>
            <ac:picMk id="3" creationId="{BC17F244-88B5-B1CE-8DA9-D7A7D5F48097}"/>
          </ac:picMkLst>
        </pc:picChg>
        <pc:picChg chg="add mod">
          <ac:chgData name="Sarah-Jane Lee" userId="5c241672-b00d-42a7-af6b-a0d1990141a0" providerId="ADAL" clId="{D81E1045-4BA5-4C09-93BB-50A4065C3B47}" dt="2022-06-06T10:07:05.973" v="14" actId="962"/>
          <ac:picMkLst>
            <pc:docMk/>
            <pc:sldMk cId="323551351" sldId="260"/>
            <ac:picMk id="4" creationId="{AFAEB5AA-4EB5-C02C-302A-3CD730EBB636}"/>
          </ac:picMkLst>
        </pc:picChg>
      </pc:sldChg>
      <pc:sldChg chg="addSp delSp modSp mod">
        <pc:chgData name="Sarah-Jane Lee" userId="5c241672-b00d-42a7-af6b-a0d1990141a0" providerId="ADAL" clId="{D81E1045-4BA5-4C09-93BB-50A4065C3B47}" dt="2022-06-06T10:07:08.913" v="16" actId="27614"/>
        <pc:sldMkLst>
          <pc:docMk/>
          <pc:sldMk cId="3780624458" sldId="261"/>
        </pc:sldMkLst>
        <pc:picChg chg="del">
          <ac:chgData name="Sarah-Jane Lee" userId="5c241672-b00d-42a7-af6b-a0d1990141a0" providerId="ADAL" clId="{D81E1045-4BA5-4C09-93BB-50A4065C3B47}" dt="2022-06-06T10:06:47.889" v="2" actId="478"/>
          <ac:picMkLst>
            <pc:docMk/>
            <pc:sldMk cId="3780624458" sldId="261"/>
            <ac:picMk id="3" creationId="{AE01A854-6E3E-498A-6563-95BA2337011D}"/>
          </ac:picMkLst>
        </pc:picChg>
        <pc:picChg chg="add mod">
          <ac:chgData name="Sarah-Jane Lee" userId="5c241672-b00d-42a7-af6b-a0d1990141a0" providerId="ADAL" clId="{D81E1045-4BA5-4C09-93BB-50A4065C3B47}" dt="2022-06-06T10:07:08.913" v="16" actId="27614"/>
          <ac:picMkLst>
            <pc:docMk/>
            <pc:sldMk cId="3780624458" sldId="261"/>
            <ac:picMk id="4" creationId="{3EDC5CAD-2012-C5AE-40CF-2A5AB0B4BC73}"/>
          </ac:picMkLst>
        </pc:picChg>
      </pc:sldChg>
      <pc:sldChg chg="addSp delSp modSp mod">
        <pc:chgData name="Sarah-Jane Lee" userId="5c241672-b00d-42a7-af6b-a0d1990141a0" providerId="ADAL" clId="{D81E1045-4BA5-4C09-93BB-50A4065C3B47}" dt="2022-06-06T10:07:10.644" v="18" actId="27614"/>
        <pc:sldMkLst>
          <pc:docMk/>
          <pc:sldMk cId="3941880196" sldId="262"/>
        </pc:sldMkLst>
        <pc:picChg chg="del">
          <ac:chgData name="Sarah-Jane Lee" userId="5c241672-b00d-42a7-af6b-a0d1990141a0" providerId="ADAL" clId="{D81E1045-4BA5-4C09-93BB-50A4065C3B47}" dt="2022-06-06T10:06:48.546" v="3" actId="478"/>
          <ac:picMkLst>
            <pc:docMk/>
            <pc:sldMk cId="3941880196" sldId="262"/>
            <ac:picMk id="3" creationId="{3BC3F953-17E3-7EC4-291B-088A5BBD13BD}"/>
          </ac:picMkLst>
        </pc:picChg>
        <pc:picChg chg="add mod">
          <ac:chgData name="Sarah-Jane Lee" userId="5c241672-b00d-42a7-af6b-a0d1990141a0" providerId="ADAL" clId="{D81E1045-4BA5-4C09-93BB-50A4065C3B47}" dt="2022-06-06T10:07:10.644" v="18" actId="27614"/>
          <ac:picMkLst>
            <pc:docMk/>
            <pc:sldMk cId="3941880196" sldId="262"/>
            <ac:picMk id="4" creationId="{18BFB6A1-738D-E470-1728-04CB904FBB5F}"/>
          </ac:picMkLst>
        </pc:picChg>
      </pc:sldChg>
      <pc:sldChg chg="addSp delSp modSp mod">
        <pc:chgData name="Sarah-Jane Lee" userId="5c241672-b00d-42a7-af6b-a0d1990141a0" providerId="ADAL" clId="{D81E1045-4BA5-4C09-93BB-50A4065C3B47}" dt="2022-06-06T10:07:12.173" v="21" actId="962"/>
        <pc:sldMkLst>
          <pc:docMk/>
          <pc:sldMk cId="664460793" sldId="263"/>
        </pc:sldMkLst>
        <pc:picChg chg="del">
          <ac:chgData name="Sarah-Jane Lee" userId="5c241672-b00d-42a7-af6b-a0d1990141a0" providerId="ADAL" clId="{D81E1045-4BA5-4C09-93BB-50A4065C3B47}" dt="2022-06-06T10:06:49.490" v="4" actId="478"/>
          <ac:picMkLst>
            <pc:docMk/>
            <pc:sldMk cId="664460793" sldId="263"/>
            <ac:picMk id="3" creationId="{6688F26C-E659-DD21-8F06-E88E2AAF0B6B}"/>
          </ac:picMkLst>
        </pc:picChg>
        <pc:picChg chg="add mod">
          <ac:chgData name="Sarah-Jane Lee" userId="5c241672-b00d-42a7-af6b-a0d1990141a0" providerId="ADAL" clId="{D81E1045-4BA5-4C09-93BB-50A4065C3B47}" dt="2022-06-06T10:07:12.173" v="21" actId="962"/>
          <ac:picMkLst>
            <pc:docMk/>
            <pc:sldMk cId="664460793" sldId="263"/>
            <ac:picMk id="4" creationId="{3EA299FB-E42B-F645-B5AF-34F4B0A739D9}"/>
          </ac:picMkLst>
        </pc:picChg>
      </pc:sldChg>
      <pc:sldChg chg="addSp delSp modSp mod">
        <pc:chgData name="Sarah-Jane Lee" userId="5c241672-b00d-42a7-af6b-a0d1990141a0" providerId="ADAL" clId="{D81E1045-4BA5-4C09-93BB-50A4065C3B47}" dt="2022-06-06T10:07:14.515" v="23" actId="27614"/>
        <pc:sldMkLst>
          <pc:docMk/>
          <pc:sldMk cId="3144157193" sldId="264"/>
        </pc:sldMkLst>
        <pc:picChg chg="del">
          <ac:chgData name="Sarah-Jane Lee" userId="5c241672-b00d-42a7-af6b-a0d1990141a0" providerId="ADAL" clId="{D81E1045-4BA5-4C09-93BB-50A4065C3B47}" dt="2022-06-06T10:06:50.293" v="5" actId="478"/>
          <ac:picMkLst>
            <pc:docMk/>
            <pc:sldMk cId="3144157193" sldId="264"/>
            <ac:picMk id="3" creationId="{891BDC12-1AC1-2881-CACE-10ADFCB6B154}"/>
          </ac:picMkLst>
        </pc:picChg>
        <pc:picChg chg="add mod">
          <ac:chgData name="Sarah-Jane Lee" userId="5c241672-b00d-42a7-af6b-a0d1990141a0" providerId="ADAL" clId="{D81E1045-4BA5-4C09-93BB-50A4065C3B47}" dt="2022-06-06T10:07:14.515" v="23" actId="27614"/>
          <ac:picMkLst>
            <pc:docMk/>
            <pc:sldMk cId="3144157193" sldId="264"/>
            <ac:picMk id="4" creationId="{069A086D-1EDE-2B1E-1B54-CA740580286D}"/>
          </ac:picMkLst>
        </pc:picChg>
      </pc:sldChg>
      <pc:sldChg chg="addSp delSp modSp mod">
        <pc:chgData name="Sarah-Jane Lee" userId="5c241672-b00d-42a7-af6b-a0d1990141a0" providerId="ADAL" clId="{D81E1045-4BA5-4C09-93BB-50A4065C3B47}" dt="2022-06-06T10:07:16.138" v="26" actId="962"/>
        <pc:sldMkLst>
          <pc:docMk/>
          <pc:sldMk cId="3464104435" sldId="265"/>
        </pc:sldMkLst>
        <pc:picChg chg="del">
          <ac:chgData name="Sarah-Jane Lee" userId="5c241672-b00d-42a7-af6b-a0d1990141a0" providerId="ADAL" clId="{D81E1045-4BA5-4C09-93BB-50A4065C3B47}" dt="2022-06-06T10:06:51.137" v="6" actId="478"/>
          <ac:picMkLst>
            <pc:docMk/>
            <pc:sldMk cId="3464104435" sldId="265"/>
            <ac:picMk id="3" creationId="{771FB3AE-0D4E-9F02-A52B-11A808B77A03}"/>
          </ac:picMkLst>
        </pc:picChg>
        <pc:picChg chg="add mod">
          <ac:chgData name="Sarah-Jane Lee" userId="5c241672-b00d-42a7-af6b-a0d1990141a0" providerId="ADAL" clId="{D81E1045-4BA5-4C09-93BB-50A4065C3B47}" dt="2022-06-06T10:07:16.138" v="26" actId="962"/>
          <ac:picMkLst>
            <pc:docMk/>
            <pc:sldMk cId="3464104435" sldId="265"/>
            <ac:picMk id="4" creationId="{103AB626-623E-4E2C-8026-B61A2C95D0B2}"/>
          </ac:picMkLst>
        </pc:picChg>
      </pc:sldChg>
      <pc:sldChg chg="addSp delSp modSp mod">
        <pc:chgData name="Sarah-Jane Lee" userId="5c241672-b00d-42a7-af6b-a0d1990141a0" providerId="ADAL" clId="{D81E1045-4BA5-4C09-93BB-50A4065C3B47}" dt="2022-06-06T10:07:18.165" v="29" actId="962"/>
        <pc:sldMkLst>
          <pc:docMk/>
          <pc:sldMk cId="2061703069" sldId="266"/>
        </pc:sldMkLst>
        <pc:picChg chg="del">
          <ac:chgData name="Sarah-Jane Lee" userId="5c241672-b00d-42a7-af6b-a0d1990141a0" providerId="ADAL" clId="{D81E1045-4BA5-4C09-93BB-50A4065C3B47}" dt="2022-06-06T10:06:52.777" v="7" actId="478"/>
          <ac:picMkLst>
            <pc:docMk/>
            <pc:sldMk cId="2061703069" sldId="266"/>
            <ac:picMk id="3" creationId="{72732E78-2AF0-37D9-9726-F8F85F809770}"/>
          </ac:picMkLst>
        </pc:picChg>
        <pc:picChg chg="add mod">
          <ac:chgData name="Sarah-Jane Lee" userId="5c241672-b00d-42a7-af6b-a0d1990141a0" providerId="ADAL" clId="{D81E1045-4BA5-4C09-93BB-50A4065C3B47}" dt="2022-06-06T10:07:18.165" v="29" actId="962"/>
          <ac:picMkLst>
            <pc:docMk/>
            <pc:sldMk cId="2061703069" sldId="266"/>
            <ac:picMk id="4" creationId="{7A15AFDF-994D-83F9-6C87-DB42EB2ECF5C}"/>
          </ac:picMkLst>
        </pc:picChg>
      </pc:sldChg>
      <pc:sldChg chg="del">
        <pc:chgData name="Sarah-Jane Lee" userId="5c241672-b00d-42a7-af6b-a0d1990141a0" providerId="ADAL" clId="{D81E1045-4BA5-4C09-93BB-50A4065C3B47}" dt="2022-06-06T10:06:56.657" v="8" actId="2696"/>
        <pc:sldMkLst>
          <pc:docMk/>
          <pc:sldMk cId="2085246428" sldId="267"/>
        </pc:sldMkLst>
      </pc:sldChg>
      <pc:sldChg chg="del">
        <pc:chgData name="Sarah-Jane Lee" userId="5c241672-b00d-42a7-af6b-a0d1990141a0" providerId="ADAL" clId="{D81E1045-4BA5-4C09-93BB-50A4065C3B47}" dt="2022-06-06T10:06:56.657" v="8" actId="2696"/>
        <pc:sldMkLst>
          <pc:docMk/>
          <pc:sldMk cId="2157657554" sldId="268"/>
        </pc:sldMkLst>
      </pc:sldChg>
      <pc:sldChg chg="del">
        <pc:chgData name="Sarah-Jane Lee" userId="5c241672-b00d-42a7-af6b-a0d1990141a0" providerId="ADAL" clId="{D81E1045-4BA5-4C09-93BB-50A4065C3B47}" dt="2022-06-06T10:06:56.657" v="8" actId="2696"/>
        <pc:sldMkLst>
          <pc:docMk/>
          <pc:sldMk cId="3856900448" sldId="269"/>
        </pc:sldMkLst>
      </pc:sldChg>
      <pc:sldChg chg="del">
        <pc:chgData name="Sarah-Jane Lee" userId="5c241672-b00d-42a7-af6b-a0d1990141a0" providerId="ADAL" clId="{D81E1045-4BA5-4C09-93BB-50A4065C3B47}" dt="2022-06-06T10:06:56.657" v="8" actId="2696"/>
        <pc:sldMkLst>
          <pc:docMk/>
          <pc:sldMk cId="3218756250" sldId="270"/>
        </pc:sldMkLst>
      </pc:sldChg>
      <pc:sldChg chg="del">
        <pc:chgData name="Sarah-Jane Lee" userId="5c241672-b00d-42a7-af6b-a0d1990141a0" providerId="ADAL" clId="{D81E1045-4BA5-4C09-93BB-50A4065C3B47}" dt="2022-06-06T10:06:56.657" v="8" actId="2696"/>
        <pc:sldMkLst>
          <pc:docMk/>
          <pc:sldMk cId="937203501" sldId="271"/>
        </pc:sldMkLst>
      </pc:sldChg>
      <pc:sldChg chg="del">
        <pc:chgData name="Sarah-Jane Lee" userId="5c241672-b00d-42a7-af6b-a0d1990141a0" providerId="ADAL" clId="{D81E1045-4BA5-4C09-93BB-50A4065C3B47}" dt="2022-06-06T10:06:56.657" v="8" actId="2696"/>
        <pc:sldMkLst>
          <pc:docMk/>
          <pc:sldMk cId="1700193711" sldId="272"/>
        </pc:sldMkLst>
      </pc:sldChg>
      <pc:sldChg chg="del">
        <pc:chgData name="Sarah-Jane Lee" userId="5c241672-b00d-42a7-af6b-a0d1990141a0" providerId="ADAL" clId="{D81E1045-4BA5-4C09-93BB-50A4065C3B47}" dt="2022-06-06T10:06:56.657" v="8" actId="2696"/>
        <pc:sldMkLst>
          <pc:docMk/>
          <pc:sldMk cId="4118120268" sldId="274"/>
        </pc:sldMkLst>
      </pc:sldChg>
    </pc:docChg>
  </pc:docChgLst>
  <pc:docChgLst>
    <pc:chgData name="Sarah-Jane Lee" userId="5c241672-b00d-42a7-af6b-a0d1990141a0" providerId="ADAL" clId="{32C8B805-BFAD-4713-93C2-6F8546BB03ED}"/>
    <pc:docChg chg="custSel delSld modSld">
      <pc:chgData name="Sarah-Jane Lee" userId="5c241672-b00d-42a7-af6b-a0d1990141a0" providerId="ADAL" clId="{32C8B805-BFAD-4713-93C2-6F8546BB03ED}" dt="2022-02-15T13:28:05.982" v="1" actId="478"/>
      <pc:docMkLst>
        <pc:docMk/>
      </pc:docMkLst>
      <pc:sldChg chg="del">
        <pc:chgData name="Sarah-Jane Lee" userId="5c241672-b00d-42a7-af6b-a0d1990141a0" providerId="ADAL" clId="{32C8B805-BFAD-4713-93C2-6F8546BB03ED}" dt="2022-02-15T13:28:04.526" v="0" actId="2696"/>
        <pc:sldMkLst>
          <pc:docMk/>
          <pc:sldMk cId="756000335" sldId="260"/>
        </pc:sldMkLst>
      </pc:sldChg>
      <pc:sldChg chg="del">
        <pc:chgData name="Sarah-Jane Lee" userId="5c241672-b00d-42a7-af6b-a0d1990141a0" providerId="ADAL" clId="{32C8B805-BFAD-4713-93C2-6F8546BB03ED}" dt="2022-02-15T13:28:04.526" v="0" actId="2696"/>
        <pc:sldMkLst>
          <pc:docMk/>
          <pc:sldMk cId="996427208" sldId="261"/>
        </pc:sldMkLst>
      </pc:sldChg>
      <pc:sldChg chg="del">
        <pc:chgData name="Sarah-Jane Lee" userId="5c241672-b00d-42a7-af6b-a0d1990141a0" providerId="ADAL" clId="{32C8B805-BFAD-4713-93C2-6F8546BB03ED}" dt="2022-02-15T13:28:04.526" v="0" actId="2696"/>
        <pc:sldMkLst>
          <pc:docMk/>
          <pc:sldMk cId="1729484379" sldId="262"/>
        </pc:sldMkLst>
      </pc:sldChg>
      <pc:sldChg chg="del">
        <pc:chgData name="Sarah-Jane Lee" userId="5c241672-b00d-42a7-af6b-a0d1990141a0" providerId="ADAL" clId="{32C8B805-BFAD-4713-93C2-6F8546BB03ED}" dt="2022-02-15T13:28:04.526" v="0" actId="2696"/>
        <pc:sldMkLst>
          <pc:docMk/>
          <pc:sldMk cId="851843006" sldId="263"/>
        </pc:sldMkLst>
      </pc:sldChg>
      <pc:sldChg chg="del">
        <pc:chgData name="Sarah-Jane Lee" userId="5c241672-b00d-42a7-af6b-a0d1990141a0" providerId="ADAL" clId="{32C8B805-BFAD-4713-93C2-6F8546BB03ED}" dt="2022-02-15T13:28:04.526" v="0" actId="2696"/>
        <pc:sldMkLst>
          <pc:docMk/>
          <pc:sldMk cId="1927597622" sldId="264"/>
        </pc:sldMkLst>
      </pc:sldChg>
      <pc:sldChg chg="del">
        <pc:chgData name="Sarah-Jane Lee" userId="5c241672-b00d-42a7-af6b-a0d1990141a0" providerId="ADAL" clId="{32C8B805-BFAD-4713-93C2-6F8546BB03ED}" dt="2022-02-15T13:28:04.526" v="0" actId="2696"/>
        <pc:sldMkLst>
          <pc:docMk/>
          <pc:sldMk cId="3476485814" sldId="265"/>
        </pc:sldMkLst>
      </pc:sldChg>
      <pc:sldChg chg="del">
        <pc:chgData name="Sarah-Jane Lee" userId="5c241672-b00d-42a7-af6b-a0d1990141a0" providerId="ADAL" clId="{32C8B805-BFAD-4713-93C2-6F8546BB03ED}" dt="2022-02-15T13:28:04.526" v="0" actId="2696"/>
        <pc:sldMkLst>
          <pc:docMk/>
          <pc:sldMk cId="1821470113" sldId="266"/>
        </pc:sldMkLst>
      </pc:sldChg>
      <pc:sldChg chg="del">
        <pc:chgData name="Sarah-Jane Lee" userId="5c241672-b00d-42a7-af6b-a0d1990141a0" providerId="ADAL" clId="{32C8B805-BFAD-4713-93C2-6F8546BB03ED}" dt="2022-02-15T13:28:04.526" v="0" actId="2696"/>
        <pc:sldMkLst>
          <pc:docMk/>
          <pc:sldMk cId="2994613938" sldId="267"/>
        </pc:sldMkLst>
      </pc:sldChg>
    </pc:docChg>
  </pc:docChgLst>
  <pc:docChgLst>
    <pc:chgData name="Sarah-Jane Lee" userId="5c241672-b00d-42a7-af6b-a0d1990141a0" providerId="ADAL" clId="{D2E74096-6E94-4DC7-8C18-E9B4A252DF85}"/>
    <pc:docChg chg="custSel modSld">
      <pc:chgData name="Sarah-Jane Lee" userId="5c241672-b00d-42a7-af6b-a0d1990141a0" providerId="ADAL" clId="{D2E74096-6E94-4DC7-8C18-E9B4A252DF85}" dt="2020-05-17T16:00:34.403" v="21" actId="27614"/>
      <pc:docMkLst>
        <pc:docMk/>
      </pc:docMkLst>
      <pc:sldChg chg="addSp delSp modSp">
        <pc:chgData name="Sarah-Jane Lee" userId="5c241672-b00d-42a7-af6b-a0d1990141a0" providerId="ADAL" clId="{D2E74096-6E94-4DC7-8C18-E9B4A252DF85}" dt="2020-05-17T16:00:17.223" v="14" actId="962"/>
        <pc:sldMkLst>
          <pc:docMk/>
          <pc:sldMk cId="2545352935" sldId="256"/>
        </pc:sldMkLst>
        <pc:picChg chg="add mod">
          <ac:chgData name="Sarah-Jane Lee" userId="5c241672-b00d-42a7-af6b-a0d1990141a0" providerId="ADAL" clId="{D2E74096-6E94-4DC7-8C18-E9B4A252DF85}" dt="2020-05-17T16:00:17.223" v="14" actId="962"/>
          <ac:picMkLst>
            <pc:docMk/>
            <pc:sldMk cId="2545352935" sldId="256"/>
            <ac:picMk id="3" creationId="{073AE079-3DEB-4BAA-88DE-81F376A386CC}"/>
          </ac:picMkLst>
        </pc:picChg>
        <pc:picChg chg="del">
          <ac:chgData name="Sarah-Jane Lee" userId="5c241672-b00d-42a7-af6b-a0d1990141a0" providerId="ADAL" clId="{D2E74096-6E94-4DC7-8C18-E9B4A252DF85}" dt="2020-05-17T12:53:49.692" v="0" actId="478"/>
          <ac:picMkLst>
            <pc:docMk/>
            <pc:sldMk cId="2545352935" sldId="256"/>
            <ac:picMk id="3" creationId="{82729E18-5DEC-4050-8F12-F2CFA54FE342}"/>
          </ac:picMkLst>
        </pc:picChg>
        <pc:picChg chg="add del mod">
          <ac:chgData name="Sarah-Jane Lee" userId="5c241672-b00d-42a7-af6b-a0d1990141a0" providerId="ADAL" clId="{D2E74096-6E94-4DC7-8C18-E9B4A252DF85}" dt="2020-05-17T16:00:11.085" v="11" actId="478"/>
          <ac:picMkLst>
            <pc:docMk/>
            <pc:sldMk cId="2545352935" sldId="256"/>
            <ac:picMk id="4" creationId="{2CF4AE95-B062-4603-9133-58BEAAAEBC66}"/>
          </ac:picMkLst>
        </pc:picChg>
      </pc:sldChg>
      <pc:sldChg chg="addSp delSp modSp">
        <pc:chgData name="Sarah-Jane Lee" userId="5c241672-b00d-42a7-af6b-a0d1990141a0" providerId="ADAL" clId="{D2E74096-6E94-4DC7-8C18-E9B4A252DF85}" dt="2020-05-17T16:00:24.463" v="17" actId="962"/>
        <pc:sldMkLst>
          <pc:docMk/>
          <pc:sldMk cId="1971973181" sldId="257"/>
        </pc:sldMkLst>
        <pc:picChg chg="del">
          <ac:chgData name="Sarah-Jane Lee" userId="5c241672-b00d-42a7-af6b-a0d1990141a0" providerId="ADAL" clId="{D2E74096-6E94-4DC7-8C18-E9B4A252DF85}" dt="2020-05-17T16:00:09.982" v="10" actId="478"/>
          <ac:picMkLst>
            <pc:docMk/>
            <pc:sldMk cId="1971973181" sldId="257"/>
            <ac:picMk id="3" creationId="{A8A3D87A-E45F-4512-BB09-31FB00CB6774}"/>
          </ac:picMkLst>
        </pc:picChg>
        <pc:picChg chg="add mod">
          <ac:chgData name="Sarah-Jane Lee" userId="5c241672-b00d-42a7-af6b-a0d1990141a0" providerId="ADAL" clId="{D2E74096-6E94-4DC7-8C18-E9B4A252DF85}" dt="2020-05-17T16:00:24.463" v="17" actId="962"/>
          <ac:picMkLst>
            <pc:docMk/>
            <pc:sldMk cId="1971973181" sldId="257"/>
            <ac:picMk id="4" creationId="{9A439BB0-BEAA-48EE-BB35-64CF460B94A4}"/>
          </ac:picMkLst>
        </pc:picChg>
      </pc:sldChg>
      <pc:sldChg chg="addSp delSp modSp">
        <pc:chgData name="Sarah-Jane Lee" userId="5c241672-b00d-42a7-af6b-a0d1990141a0" providerId="ADAL" clId="{D2E74096-6E94-4DC7-8C18-E9B4A252DF85}" dt="2020-05-17T16:00:30.721" v="19" actId="27614"/>
        <pc:sldMkLst>
          <pc:docMk/>
          <pc:sldMk cId="3813033690" sldId="258"/>
        </pc:sldMkLst>
        <pc:picChg chg="add mod">
          <ac:chgData name="Sarah-Jane Lee" userId="5c241672-b00d-42a7-af6b-a0d1990141a0" providerId="ADAL" clId="{D2E74096-6E94-4DC7-8C18-E9B4A252DF85}" dt="2020-05-17T16:00:30.721" v="19" actId="27614"/>
          <ac:picMkLst>
            <pc:docMk/>
            <pc:sldMk cId="3813033690" sldId="258"/>
            <ac:picMk id="3" creationId="{BD12C832-A795-407F-A412-3619F70CF575}"/>
          </ac:picMkLst>
        </pc:picChg>
        <pc:picChg chg="del">
          <ac:chgData name="Sarah-Jane Lee" userId="5c241672-b00d-42a7-af6b-a0d1990141a0" providerId="ADAL" clId="{D2E74096-6E94-4DC7-8C18-E9B4A252DF85}" dt="2020-05-17T16:00:09.197" v="9" actId="478"/>
          <ac:picMkLst>
            <pc:docMk/>
            <pc:sldMk cId="3813033690" sldId="258"/>
            <ac:picMk id="4" creationId="{794FE5A4-4176-41D4-9B56-7CCAFD8CF6FE}"/>
          </ac:picMkLst>
        </pc:picChg>
      </pc:sldChg>
      <pc:sldChg chg="addSp delSp modSp">
        <pc:chgData name="Sarah-Jane Lee" userId="5c241672-b00d-42a7-af6b-a0d1990141a0" providerId="ADAL" clId="{D2E74096-6E94-4DC7-8C18-E9B4A252DF85}" dt="2020-05-17T16:00:34.403" v="21" actId="27614"/>
        <pc:sldMkLst>
          <pc:docMk/>
          <pc:sldMk cId="3876412363" sldId="259"/>
        </pc:sldMkLst>
        <pc:picChg chg="add del mod">
          <ac:chgData name="Sarah-Jane Lee" userId="5c241672-b00d-42a7-af6b-a0d1990141a0" providerId="ADAL" clId="{D2E74096-6E94-4DC7-8C18-E9B4A252DF85}" dt="2020-05-17T16:00:07.504" v="8" actId="478"/>
          <ac:picMkLst>
            <pc:docMk/>
            <pc:sldMk cId="3876412363" sldId="259"/>
            <ac:picMk id="3" creationId="{E41A7476-9181-44C7-ABAC-07A4CBE7041A}"/>
          </ac:picMkLst>
        </pc:picChg>
        <pc:picChg chg="del">
          <ac:chgData name="Sarah-Jane Lee" userId="5c241672-b00d-42a7-af6b-a0d1990141a0" providerId="ADAL" clId="{D2E74096-6E94-4DC7-8C18-E9B4A252DF85}" dt="2020-05-17T12:54:03.174" v="4" actId="478"/>
          <ac:picMkLst>
            <pc:docMk/>
            <pc:sldMk cId="3876412363" sldId="259"/>
            <ac:picMk id="4" creationId="{1914034A-B29B-4805-8AC4-2A4890D838DA}"/>
          </ac:picMkLst>
        </pc:picChg>
        <pc:picChg chg="add mod">
          <ac:chgData name="Sarah-Jane Lee" userId="5c241672-b00d-42a7-af6b-a0d1990141a0" providerId="ADAL" clId="{D2E74096-6E94-4DC7-8C18-E9B4A252DF85}" dt="2020-05-17T16:00:34.403" v="21" actId="27614"/>
          <ac:picMkLst>
            <pc:docMk/>
            <pc:sldMk cId="3876412363" sldId="259"/>
            <ac:picMk id="4" creationId="{DDD14FC8-D919-45BA-BBAA-B288F5437CDD}"/>
          </ac:picMkLst>
        </pc:picChg>
      </pc:sldChg>
    </pc:docChg>
  </pc:docChgLst>
  <pc:docChgLst>
    <pc:chgData name="Sarah-Jane Lee" userId="5c241672-b00d-42a7-af6b-a0d1990141a0" providerId="ADAL" clId="{F4713711-7FDB-4452-81E7-B2855122B251}"/>
    <pc:docChg chg="custSel delSld modSld">
      <pc:chgData name="Sarah-Jane Lee" userId="5c241672-b00d-42a7-af6b-a0d1990141a0" providerId="ADAL" clId="{F4713711-7FDB-4452-81E7-B2855122B251}" dt="2022-05-16T13:28:10.641" v="52" actId="2696"/>
      <pc:docMkLst>
        <pc:docMk/>
      </pc:docMkLst>
      <pc:sldChg chg="addSp delSp modSp mod">
        <pc:chgData name="Sarah-Jane Lee" userId="5c241672-b00d-42a7-af6b-a0d1990141a0" providerId="ADAL" clId="{F4713711-7FDB-4452-81E7-B2855122B251}" dt="2022-05-16T13:27:40.566" v="25" actId="27614"/>
        <pc:sldMkLst>
          <pc:docMk/>
          <pc:sldMk cId="3780624458" sldId="261"/>
        </pc:sldMkLst>
        <pc:picChg chg="add mod">
          <ac:chgData name="Sarah-Jane Lee" userId="5c241672-b00d-42a7-af6b-a0d1990141a0" providerId="ADAL" clId="{F4713711-7FDB-4452-81E7-B2855122B251}" dt="2022-05-16T13:27:40.566" v="25" actId="27614"/>
          <ac:picMkLst>
            <pc:docMk/>
            <pc:sldMk cId="3780624458" sldId="261"/>
            <ac:picMk id="3" creationId="{AE01A854-6E3E-498A-6563-95BA2337011D}"/>
          </ac:picMkLst>
        </pc:picChg>
        <pc:picChg chg="del">
          <ac:chgData name="Sarah-Jane Lee" userId="5c241672-b00d-42a7-af6b-a0d1990141a0" providerId="ADAL" clId="{F4713711-7FDB-4452-81E7-B2855122B251}" dt="2022-05-16T13:12:00.908" v="1" actId="478"/>
          <ac:picMkLst>
            <pc:docMk/>
            <pc:sldMk cId="3780624458" sldId="261"/>
            <ac:picMk id="6" creationId="{72CA4E01-3D91-4D85-BDD5-4A35F8AAC7F2}"/>
          </ac:picMkLst>
        </pc:picChg>
      </pc:sldChg>
      <pc:sldChg chg="addSp delSp modSp mod">
        <pc:chgData name="Sarah-Jane Lee" userId="5c241672-b00d-42a7-af6b-a0d1990141a0" providerId="ADAL" clId="{F4713711-7FDB-4452-81E7-B2855122B251}" dt="2022-05-16T13:27:42.359" v="27" actId="27614"/>
        <pc:sldMkLst>
          <pc:docMk/>
          <pc:sldMk cId="3941880196" sldId="262"/>
        </pc:sldMkLst>
        <pc:picChg chg="add mod">
          <ac:chgData name="Sarah-Jane Lee" userId="5c241672-b00d-42a7-af6b-a0d1990141a0" providerId="ADAL" clId="{F4713711-7FDB-4452-81E7-B2855122B251}" dt="2022-05-16T13:27:42.359" v="27" actId="27614"/>
          <ac:picMkLst>
            <pc:docMk/>
            <pc:sldMk cId="3941880196" sldId="262"/>
            <ac:picMk id="3" creationId="{3BC3F953-17E3-7EC4-291B-088A5BBD13BD}"/>
          </ac:picMkLst>
        </pc:picChg>
        <pc:picChg chg="del">
          <ac:chgData name="Sarah-Jane Lee" userId="5c241672-b00d-42a7-af6b-a0d1990141a0" providerId="ADAL" clId="{F4713711-7FDB-4452-81E7-B2855122B251}" dt="2022-05-16T13:12:01.564" v="2" actId="478"/>
          <ac:picMkLst>
            <pc:docMk/>
            <pc:sldMk cId="3941880196" sldId="262"/>
            <ac:picMk id="3" creationId="{A28F0622-A6EC-4192-825E-27BDFBE11505}"/>
          </ac:picMkLst>
        </pc:picChg>
      </pc:sldChg>
      <pc:sldChg chg="addSp delSp modSp mod">
        <pc:chgData name="Sarah-Jane Lee" userId="5c241672-b00d-42a7-af6b-a0d1990141a0" providerId="ADAL" clId="{F4713711-7FDB-4452-81E7-B2855122B251}" dt="2022-05-16T13:27:43.897" v="29" actId="27614"/>
        <pc:sldMkLst>
          <pc:docMk/>
          <pc:sldMk cId="664460793" sldId="263"/>
        </pc:sldMkLst>
        <pc:picChg chg="del">
          <ac:chgData name="Sarah-Jane Lee" userId="5c241672-b00d-42a7-af6b-a0d1990141a0" providerId="ADAL" clId="{F4713711-7FDB-4452-81E7-B2855122B251}" dt="2022-05-16T13:12:02.588" v="3" actId="478"/>
          <ac:picMkLst>
            <pc:docMk/>
            <pc:sldMk cId="664460793" sldId="263"/>
            <ac:picMk id="3" creationId="{422AFF69-3FCA-49DC-B771-25A90F756E80}"/>
          </ac:picMkLst>
        </pc:picChg>
        <pc:picChg chg="add mod">
          <ac:chgData name="Sarah-Jane Lee" userId="5c241672-b00d-42a7-af6b-a0d1990141a0" providerId="ADAL" clId="{F4713711-7FDB-4452-81E7-B2855122B251}" dt="2022-05-16T13:27:43.897" v="29" actId="27614"/>
          <ac:picMkLst>
            <pc:docMk/>
            <pc:sldMk cId="664460793" sldId="263"/>
            <ac:picMk id="3" creationId="{6688F26C-E659-DD21-8F06-E88E2AAF0B6B}"/>
          </ac:picMkLst>
        </pc:picChg>
      </pc:sldChg>
      <pc:sldChg chg="addSp delSp modSp mod">
        <pc:chgData name="Sarah-Jane Lee" userId="5c241672-b00d-42a7-af6b-a0d1990141a0" providerId="ADAL" clId="{F4713711-7FDB-4452-81E7-B2855122B251}" dt="2022-05-16T13:27:45.792" v="31" actId="27614"/>
        <pc:sldMkLst>
          <pc:docMk/>
          <pc:sldMk cId="3144157193" sldId="264"/>
        </pc:sldMkLst>
        <pc:picChg chg="del">
          <ac:chgData name="Sarah-Jane Lee" userId="5c241672-b00d-42a7-af6b-a0d1990141a0" providerId="ADAL" clId="{F4713711-7FDB-4452-81E7-B2855122B251}" dt="2022-05-16T13:12:06.893" v="5" actId="478"/>
          <ac:picMkLst>
            <pc:docMk/>
            <pc:sldMk cId="3144157193" sldId="264"/>
            <ac:picMk id="3" creationId="{086105DC-0693-4354-BFF7-C6E08672CA73}"/>
          </ac:picMkLst>
        </pc:picChg>
        <pc:picChg chg="add mod">
          <ac:chgData name="Sarah-Jane Lee" userId="5c241672-b00d-42a7-af6b-a0d1990141a0" providerId="ADAL" clId="{F4713711-7FDB-4452-81E7-B2855122B251}" dt="2022-05-16T13:27:45.792" v="31" actId="27614"/>
          <ac:picMkLst>
            <pc:docMk/>
            <pc:sldMk cId="3144157193" sldId="264"/>
            <ac:picMk id="3" creationId="{891BDC12-1AC1-2881-CACE-10ADFCB6B154}"/>
          </ac:picMkLst>
        </pc:picChg>
      </pc:sldChg>
      <pc:sldChg chg="addSp delSp modSp mod">
        <pc:chgData name="Sarah-Jane Lee" userId="5c241672-b00d-42a7-af6b-a0d1990141a0" providerId="ADAL" clId="{F4713711-7FDB-4452-81E7-B2855122B251}" dt="2022-05-16T13:27:47.752" v="33" actId="27614"/>
        <pc:sldMkLst>
          <pc:docMk/>
          <pc:sldMk cId="3464104435" sldId="265"/>
        </pc:sldMkLst>
        <pc:picChg chg="add mod">
          <ac:chgData name="Sarah-Jane Lee" userId="5c241672-b00d-42a7-af6b-a0d1990141a0" providerId="ADAL" clId="{F4713711-7FDB-4452-81E7-B2855122B251}" dt="2022-05-16T13:27:47.752" v="33" actId="27614"/>
          <ac:picMkLst>
            <pc:docMk/>
            <pc:sldMk cId="3464104435" sldId="265"/>
            <ac:picMk id="3" creationId="{771FB3AE-0D4E-9F02-A52B-11A808B77A03}"/>
          </ac:picMkLst>
        </pc:picChg>
        <pc:picChg chg="del">
          <ac:chgData name="Sarah-Jane Lee" userId="5c241672-b00d-42a7-af6b-a0d1990141a0" providerId="ADAL" clId="{F4713711-7FDB-4452-81E7-B2855122B251}" dt="2022-05-16T13:12:07.676" v="6" actId="478"/>
          <ac:picMkLst>
            <pc:docMk/>
            <pc:sldMk cId="3464104435" sldId="265"/>
            <ac:picMk id="3" creationId="{B5FC5DF2-DD1F-4039-942E-80B4C456BFED}"/>
          </ac:picMkLst>
        </pc:picChg>
      </pc:sldChg>
      <pc:sldChg chg="addSp delSp modSp mod">
        <pc:chgData name="Sarah-Jane Lee" userId="5c241672-b00d-42a7-af6b-a0d1990141a0" providerId="ADAL" clId="{F4713711-7FDB-4452-81E7-B2855122B251}" dt="2022-05-16T13:27:51.336" v="35" actId="27614"/>
        <pc:sldMkLst>
          <pc:docMk/>
          <pc:sldMk cId="2061703069" sldId="266"/>
        </pc:sldMkLst>
        <pc:picChg chg="add mod">
          <ac:chgData name="Sarah-Jane Lee" userId="5c241672-b00d-42a7-af6b-a0d1990141a0" providerId="ADAL" clId="{F4713711-7FDB-4452-81E7-B2855122B251}" dt="2022-05-16T13:27:51.336" v="35" actId="27614"/>
          <ac:picMkLst>
            <pc:docMk/>
            <pc:sldMk cId="2061703069" sldId="266"/>
            <ac:picMk id="3" creationId="{72732E78-2AF0-37D9-9726-F8F85F809770}"/>
          </ac:picMkLst>
        </pc:picChg>
        <pc:picChg chg="del">
          <ac:chgData name="Sarah-Jane Lee" userId="5c241672-b00d-42a7-af6b-a0d1990141a0" providerId="ADAL" clId="{F4713711-7FDB-4452-81E7-B2855122B251}" dt="2022-05-16T13:12:08.444" v="7" actId="478"/>
          <ac:picMkLst>
            <pc:docMk/>
            <pc:sldMk cId="2061703069" sldId="266"/>
            <ac:picMk id="3" creationId="{CEDC1E22-6B1D-4632-9C03-E48D814D4C16}"/>
          </ac:picMkLst>
        </pc:picChg>
      </pc:sldChg>
      <pc:sldChg chg="addSp delSp modSp mod">
        <pc:chgData name="Sarah-Jane Lee" userId="5c241672-b00d-42a7-af6b-a0d1990141a0" providerId="ADAL" clId="{F4713711-7FDB-4452-81E7-B2855122B251}" dt="2022-05-16T13:27:53.874" v="37" actId="27614"/>
        <pc:sldMkLst>
          <pc:docMk/>
          <pc:sldMk cId="2085246428" sldId="267"/>
        </pc:sldMkLst>
        <pc:picChg chg="del">
          <ac:chgData name="Sarah-Jane Lee" userId="5c241672-b00d-42a7-af6b-a0d1990141a0" providerId="ADAL" clId="{F4713711-7FDB-4452-81E7-B2855122B251}" dt="2022-05-16T13:12:09.163" v="8" actId="478"/>
          <ac:picMkLst>
            <pc:docMk/>
            <pc:sldMk cId="2085246428" sldId="267"/>
            <ac:picMk id="3" creationId="{ABF6B1D2-94B5-4D72-B5F8-E74FA1F8118E}"/>
          </ac:picMkLst>
        </pc:picChg>
        <pc:picChg chg="add mod">
          <ac:chgData name="Sarah-Jane Lee" userId="5c241672-b00d-42a7-af6b-a0d1990141a0" providerId="ADAL" clId="{F4713711-7FDB-4452-81E7-B2855122B251}" dt="2022-05-16T13:27:53.874" v="37" actId="27614"/>
          <ac:picMkLst>
            <pc:docMk/>
            <pc:sldMk cId="2085246428" sldId="267"/>
            <ac:picMk id="3" creationId="{B57FD803-E1E1-3821-AA51-2B6865C69CD9}"/>
          </ac:picMkLst>
        </pc:picChg>
      </pc:sldChg>
      <pc:sldChg chg="addSp delSp modSp mod">
        <pc:chgData name="Sarah-Jane Lee" userId="5c241672-b00d-42a7-af6b-a0d1990141a0" providerId="ADAL" clId="{F4713711-7FDB-4452-81E7-B2855122B251}" dt="2022-05-16T13:27:55.625" v="40" actId="962"/>
        <pc:sldMkLst>
          <pc:docMk/>
          <pc:sldMk cId="2157657554" sldId="268"/>
        </pc:sldMkLst>
        <pc:picChg chg="del">
          <ac:chgData name="Sarah-Jane Lee" userId="5c241672-b00d-42a7-af6b-a0d1990141a0" providerId="ADAL" clId="{F4713711-7FDB-4452-81E7-B2855122B251}" dt="2022-05-16T13:12:11.020" v="9" actId="478"/>
          <ac:picMkLst>
            <pc:docMk/>
            <pc:sldMk cId="2157657554" sldId="268"/>
            <ac:picMk id="3" creationId="{0593FBC1-9FCA-4F47-9A2D-523BDCFB693E}"/>
          </ac:picMkLst>
        </pc:picChg>
        <pc:picChg chg="add mod">
          <ac:chgData name="Sarah-Jane Lee" userId="5c241672-b00d-42a7-af6b-a0d1990141a0" providerId="ADAL" clId="{F4713711-7FDB-4452-81E7-B2855122B251}" dt="2022-05-16T13:27:55.625" v="40" actId="962"/>
          <ac:picMkLst>
            <pc:docMk/>
            <pc:sldMk cId="2157657554" sldId="268"/>
            <ac:picMk id="3" creationId="{AD608F6B-41CF-D37A-479C-CEFDCE60F4E9}"/>
          </ac:picMkLst>
        </pc:picChg>
      </pc:sldChg>
      <pc:sldChg chg="addSp delSp modSp mod">
        <pc:chgData name="Sarah-Jane Lee" userId="5c241672-b00d-42a7-af6b-a0d1990141a0" providerId="ADAL" clId="{F4713711-7FDB-4452-81E7-B2855122B251}" dt="2022-05-16T13:27:57.605" v="42" actId="27614"/>
        <pc:sldMkLst>
          <pc:docMk/>
          <pc:sldMk cId="3856900448" sldId="269"/>
        </pc:sldMkLst>
        <pc:picChg chg="add mod">
          <ac:chgData name="Sarah-Jane Lee" userId="5c241672-b00d-42a7-af6b-a0d1990141a0" providerId="ADAL" clId="{F4713711-7FDB-4452-81E7-B2855122B251}" dt="2022-05-16T13:27:57.605" v="42" actId="27614"/>
          <ac:picMkLst>
            <pc:docMk/>
            <pc:sldMk cId="3856900448" sldId="269"/>
            <ac:picMk id="3" creationId="{6F2D8EF4-D797-3D0D-7E3B-416EB3B2D95D}"/>
          </ac:picMkLst>
        </pc:picChg>
        <pc:picChg chg="del">
          <ac:chgData name="Sarah-Jane Lee" userId="5c241672-b00d-42a7-af6b-a0d1990141a0" providerId="ADAL" clId="{F4713711-7FDB-4452-81E7-B2855122B251}" dt="2022-05-16T13:12:11.755" v="10" actId="478"/>
          <ac:picMkLst>
            <pc:docMk/>
            <pc:sldMk cId="3856900448" sldId="269"/>
            <ac:picMk id="3" creationId="{B9D8795D-BCCD-4C82-9B1C-B86AEAFBBFB6}"/>
          </ac:picMkLst>
        </pc:picChg>
      </pc:sldChg>
      <pc:sldChg chg="addSp delSp modSp mod">
        <pc:chgData name="Sarah-Jane Lee" userId="5c241672-b00d-42a7-af6b-a0d1990141a0" providerId="ADAL" clId="{F4713711-7FDB-4452-81E7-B2855122B251}" dt="2022-05-16T13:27:59.485" v="45" actId="962"/>
        <pc:sldMkLst>
          <pc:docMk/>
          <pc:sldMk cId="3218756250" sldId="270"/>
        </pc:sldMkLst>
        <pc:picChg chg="del">
          <ac:chgData name="Sarah-Jane Lee" userId="5c241672-b00d-42a7-af6b-a0d1990141a0" providerId="ADAL" clId="{F4713711-7FDB-4452-81E7-B2855122B251}" dt="2022-05-16T13:12:12.652" v="11" actId="478"/>
          <ac:picMkLst>
            <pc:docMk/>
            <pc:sldMk cId="3218756250" sldId="270"/>
            <ac:picMk id="3" creationId="{E13B5AB6-7D82-485B-870D-A5734A17805C}"/>
          </ac:picMkLst>
        </pc:picChg>
        <pc:picChg chg="add mod">
          <ac:chgData name="Sarah-Jane Lee" userId="5c241672-b00d-42a7-af6b-a0d1990141a0" providerId="ADAL" clId="{F4713711-7FDB-4452-81E7-B2855122B251}" dt="2022-05-16T13:27:59.485" v="45" actId="962"/>
          <ac:picMkLst>
            <pc:docMk/>
            <pc:sldMk cId="3218756250" sldId="270"/>
            <ac:picMk id="3" creationId="{FB45AEBC-11FF-E8B2-07DD-7223CE3E016B}"/>
          </ac:picMkLst>
        </pc:picChg>
      </pc:sldChg>
      <pc:sldChg chg="addSp delSp modSp mod">
        <pc:chgData name="Sarah-Jane Lee" userId="5c241672-b00d-42a7-af6b-a0d1990141a0" providerId="ADAL" clId="{F4713711-7FDB-4452-81E7-B2855122B251}" dt="2022-05-16T13:28:02.768" v="47" actId="27614"/>
        <pc:sldMkLst>
          <pc:docMk/>
          <pc:sldMk cId="937203501" sldId="271"/>
        </pc:sldMkLst>
        <pc:picChg chg="del">
          <ac:chgData name="Sarah-Jane Lee" userId="5c241672-b00d-42a7-af6b-a0d1990141a0" providerId="ADAL" clId="{F4713711-7FDB-4452-81E7-B2855122B251}" dt="2022-05-16T13:12:13.419" v="12" actId="478"/>
          <ac:picMkLst>
            <pc:docMk/>
            <pc:sldMk cId="937203501" sldId="271"/>
            <ac:picMk id="3" creationId="{0B256D6D-147B-4746-8E89-744A51BBC594}"/>
          </ac:picMkLst>
        </pc:picChg>
        <pc:picChg chg="add mod">
          <ac:chgData name="Sarah-Jane Lee" userId="5c241672-b00d-42a7-af6b-a0d1990141a0" providerId="ADAL" clId="{F4713711-7FDB-4452-81E7-B2855122B251}" dt="2022-05-16T13:28:02.768" v="47" actId="27614"/>
          <ac:picMkLst>
            <pc:docMk/>
            <pc:sldMk cId="937203501" sldId="271"/>
            <ac:picMk id="3" creationId="{16775EC7-62A3-70C1-A1CA-BA9E1790D14A}"/>
          </ac:picMkLst>
        </pc:picChg>
      </pc:sldChg>
      <pc:sldChg chg="addSp delSp modSp mod">
        <pc:chgData name="Sarah-Jane Lee" userId="5c241672-b00d-42a7-af6b-a0d1990141a0" providerId="ADAL" clId="{F4713711-7FDB-4452-81E7-B2855122B251}" dt="2022-05-16T13:28:05.631" v="49" actId="27614"/>
        <pc:sldMkLst>
          <pc:docMk/>
          <pc:sldMk cId="1700193711" sldId="272"/>
        </pc:sldMkLst>
        <pc:picChg chg="add mod">
          <ac:chgData name="Sarah-Jane Lee" userId="5c241672-b00d-42a7-af6b-a0d1990141a0" providerId="ADAL" clId="{F4713711-7FDB-4452-81E7-B2855122B251}" dt="2022-05-16T13:28:05.631" v="49" actId="27614"/>
          <ac:picMkLst>
            <pc:docMk/>
            <pc:sldMk cId="1700193711" sldId="272"/>
            <ac:picMk id="3" creationId="{CCE46E18-C7FA-517B-FCD3-7343C6C337CA}"/>
          </ac:picMkLst>
        </pc:picChg>
        <pc:picChg chg="del">
          <ac:chgData name="Sarah-Jane Lee" userId="5c241672-b00d-42a7-af6b-a0d1990141a0" providerId="ADAL" clId="{F4713711-7FDB-4452-81E7-B2855122B251}" dt="2022-05-16T13:12:15.551" v="13" actId="478"/>
          <ac:picMkLst>
            <pc:docMk/>
            <pc:sldMk cId="1700193711" sldId="272"/>
            <ac:picMk id="3" creationId="{FBB96527-2774-466C-98B9-3592B16CC1FE}"/>
          </ac:picMkLst>
        </pc:picChg>
      </pc:sldChg>
      <pc:sldChg chg="del">
        <pc:chgData name="Sarah-Jane Lee" userId="5c241672-b00d-42a7-af6b-a0d1990141a0" providerId="ADAL" clId="{F4713711-7FDB-4452-81E7-B2855122B251}" dt="2022-05-16T13:12:16.295" v="14" actId="47"/>
        <pc:sldMkLst>
          <pc:docMk/>
          <pc:sldMk cId="3426486559" sldId="273"/>
        </pc:sldMkLst>
      </pc:sldChg>
      <pc:sldChg chg="addSp delSp modSp mod">
        <pc:chgData name="Sarah-Jane Lee" userId="5c241672-b00d-42a7-af6b-a0d1990141a0" providerId="ADAL" clId="{F4713711-7FDB-4452-81E7-B2855122B251}" dt="2022-05-16T13:28:06.522" v="51" actId="27614"/>
        <pc:sldMkLst>
          <pc:docMk/>
          <pc:sldMk cId="4118120268" sldId="274"/>
        </pc:sldMkLst>
        <pc:picChg chg="del">
          <ac:chgData name="Sarah-Jane Lee" userId="5c241672-b00d-42a7-af6b-a0d1990141a0" providerId="ADAL" clId="{F4713711-7FDB-4452-81E7-B2855122B251}" dt="2022-05-16T13:12:17.692" v="15" actId="478"/>
          <ac:picMkLst>
            <pc:docMk/>
            <pc:sldMk cId="4118120268" sldId="274"/>
            <ac:picMk id="3" creationId="{87F9E407-7B32-402C-96D6-829CDB49157A}"/>
          </ac:picMkLst>
        </pc:picChg>
        <pc:picChg chg="add mod">
          <ac:chgData name="Sarah-Jane Lee" userId="5c241672-b00d-42a7-af6b-a0d1990141a0" providerId="ADAL" clId="{F4713711-7FDB-4452-81E7-B2855122B251}" dt="2022-05-16T13:28:06.522" v="51" actId="27614"/>
          <ac:picMkLst>
            <pc:docMk/>
            <pc:sldMk cId="4118120268" sldId="274"/>
            <ac:picMk id="3" creationId="{D7479B5E-44D0-65C8-768A-369089DC51D3}"/>
          </ac:picMkLst>
        </pc:picChg>
      </pc:sldChg>
      <pc:sldChg chg="delSp del mod">
        <pc:chgData name="Sarah-Jane Lee" userId="5c241672-b00d-42a7-af6b-a0d1990141a0" providerId="ADAL" clId="{F4713711-7FDB-4452-81E7-B2855122B251}" dt="2022-05-16T13:28:10.641" v="52" actId="2696"/>
        <pc:sldMkLst>
          <pc:docMk/>
          <pc:sldMk cId="2407258924" sldId="275"/>
        </pc:sldMkLst>
        <pc:picChg chg="del">
          <ac:chgData name="Sarah-Jane Lee" userId="5c241672-b00d-42a7-af6b-a0d1990141a0" providerId="ADAL" clId="{F4713711-7FDB-4452-81E7-B2855122B251}" dt="2022-05-16T13:12:20.188" v="16" actId="478"/>
          <ac:picMkLst>
            <pc:docMk/>
            <pc:sldMk cId="2407258924" sldId="275"/>
            <ac:picMk id="3" creationId="{E5DEAF7F-A22A-42D5-8518-0DB36D4DF768}"/>
          </ac:picMkLst>
        </pc:picChg>
      </pc:sldChg>
      <pc:sldChg chg="delSp del mod">
        <pc:chgData name="Sarah-Jane Lee" userId="5c241672-b00d-42a7-af6b-a0d1990141a0" providerId="ADAL" clId="{F4713711-7FDB-4452-81E7-B2855122B251}" dt="2022-05-16T13:28:10.641" v="52" actId="2696"/>
        <pc:sldMkLst>
          <pc:docMk/>
          <pc:sldMk cId="1346863660" sldId="276"/>
        </pc:sldMkLst>
        <pc:picChg chg="del">
          <ac:chgData name="Sarah-Jane Lee" userId="5c241672-b00d-42a7-af6b-a0d1990141a0" providerId="ADAL" clId="{F4713711-7FDB-4452-81E7-B2855122B251}" dt="2022-05-16T13:12:21.020" v="17" actId="478"/>
          <ac:picMkLst>
            <pc:docMk/>
            <pc:sldMk cId="1346863660" sldId="276"/>
            <ac:picMk id="3" creationId="{A6F23933-93D7-4469-A84E-69B061308FEB}"/>
          </ac:picMkLst>
        </pc:picChg>
      </pc:sldChg>
      <pc:sldChg chg="delSp del mod">
        <pc:chgData name="Sarah-Jane Lee" userId="5c241672-b00d-42a7-af6b-a0d1990141a0" providerId="ADAL" clId="{F4713711-7FDB-4452-81E7-B2855122B251}" dt="2022-05-16T13:28:10.641" v="52" actId="2696"/>
        <pc:sldMkLst>
          <pc:docMk/>
          <pc:sldMk cId="3345663573" sldId="277"/>
        </pc:sldMkLst>
        <pc:picChg chg="del">
          <ac:chgData name="Sarah-Jane Lee" userId="5c241672-b00d-42a7-af6b-a0d1990141a0" providerId="ADAL" clId="{F4713711-7FDB-4452-81E7-B2855122B251}" dt="2022-05-16T13:12:21.788" v="18" actId="478"/>
          <ac:picMkLst>
            <pc:docMk/>
            <pc:sldMk cId="3345663573" sldId="277"/>
            <ac:picMk id="3" creationId="{840EAE23-6A47-426C-BAA5-72D5090F242B}"/>
          </ac:picMkLst>
        </pc:picChg>
      </pc:sldChg>
      <pc:sldChg chg="delSp del mod">
        <pc:chgData name="Sarah-Jane Lee" userId="5c241672-b00d-42a7-af6b-a0d1990141a0" providerId="ADAL" clId="{F4713711-7FDB-4452-81E7-B2855122B251}" dt="2022-05-16T13:28:10.641" v="52" actId="2696"/>
        <pc:sldMkLst>
          <pc:docMk/>
          <pc:sldMk cId="3506092562" sldId="278"/>
        </pc:sldMkLst>
        <pc:picChg chg="del">
          <ac:chgData name="Sarah-Jane Lee" userId="5c241672-b00d-42a7-af6b-a0d1990141a0" providerId="ADAL" clId="{F4713711-7FDB-4452-81E7-B2855122B251}" dt="2022-05-16T13:12:22.636" v="19" actId="478"/>
          <ac:picMkLst>
            <pc:docMk/>
            <pc:sldMk cId="3506092562" sldId="278"/>
            <ac:picMk id="3" creationId="{1FA3A131-CBF8-4880-9581-10F4A8CA95A2}"/>
          </ac:picMkLst>
        </pc:picChg>
      </pc:sldChg>
    </pc:docChg>
  </pc:docChgLst>
  <pc:docChgLst>
    <pc:chgData name="Sarah-Jane Lee" userId="5c241672-b00d-42a7-af6b-a0d1990141a0" providerId="ADAL" clId="{21FED312-C793-47CD-9BDF-7B87A6FB010D}"/>
    <pc:docChg chg="custSel addSld modSld modMainMaster">
      <pc:chgData name="Sarah-Jane Lee" userId="5c241672-b00d-42a7-af6b-a0d1990141a0" providerId="ADAL" clId="{21FED312-C793-47CD-9BDF-7B87A6FB010D}" dt="2022-02-10T10:05:51.482" v="17" actId="1076"/>
      <pc:docMkLst>
        <pc:docMk/>
      </pc:docMkLst>
      <pc:sldChg chg="addSp modSp new mod setBg setClrOvrMap">
        <pc:chgData name="Sarah-Jane Lee" userId="5c241672-b00d-42a7-af6b-a0d1990141a0" providerId="ADAL" clId="{21FED312-C793-47CD-9BDF-7B87A6FB010D}" dt="2022-02-10T10:05:46.569" v="15" actId="962"/>
        <pc:sldMkLst>
          <pc:docMk/>
          <pc:sldMk cId="756000335" sldId="260"/>
        </pc:sldMkLst>
        <pc:picChg chg="add mod">
          <ac:chgData name="Sarah-Jane Lee" userId="5c241672-b00d-42a7-af6b-a0d1990141a0" providerId="ADAL" clId="{21FED312-C793-47CD-9BDF-7B87A6FB010D}" dt="2022-02-10T10:05:46.569" v="15" actId="962"/>
          <ac:picMkLst>
            <pc:docMk/>
            <pc:sldMk cId="756000335" sldId="260"/>
            <ac:picMk id="3" creationId="{1E83D40B-3770-44DB-9DB3-DE19CFFF56BE}"/>
          </ac:picMkLst>
        </pc:picChg>
      </pc:sldChg>
      <pc:sldMasterChg chg="delSp mod">
        <pc:chgData name="Sarah-Jane Lee" userId="5c241672-b00d-42a7-af6b-a0d1990141a0" providerId="ADAL" clId="{21FED312-C793-47CD-9BDF-7B87A6FB010D}" dt="2022-02-10T10:05:21.491" v="1" actId="478"/>
        <pc:sldMasterMkLst>
          <pc:docMk/>
          <pc:sldMasterMk cId="0" sldId="2147483648"/>
        </pc:sldMasterMkLst>
        <pc:picChg chg="del">
          <ac:chgData name="Sarah-Jane Lee" userId="5c241672-b00d-42a7-af6b-a0d1990141a0" providerId="ADAL" clId="{21FED312-C793-47CD-9BDF-7B87A6FB010D}" dt="2022-02-10T10:05:21.491" v="1" actId="478"/>
          <ac:picMkLst>
            <pc:docMk/>
            <pc:sldMasterMk cId="0" sldId="2147483648"/>
            <ac:picMk id="7" creationId="{00F25DCC-C53D-4B70-ACF2-70387B423226}"/>
          </ac:picMkLst>
        </pc:picChg>
      </pc:sldMasterChg>
    </pc:docChg>
  </pc:docChgLst>
  <pc:docChgLst>
    <pc:chgData name="Sarah-Jane Lee" userId="5c241672-b00d-42a7-af6b-a0d1990141a0" providerId="ADAL" clId="{080185C5-8DE2-4419-BA65-03FA302B6393}"/>
    <pc:docChg chg="custSel addSld modSld">
      <pc:chgData name="Sarah-Jane Lee" userId="5c241672-b00d-42a7-af6b-a0d1990141a0" providerId="ADAL" clId="{080185C5-8DE2-4419-BA65-03FA302B6393}" dt="2022-03-07T17:06:38.243" v="32" actId="27614"/>
      <pc:docMkLst>
        <pc:docMk/>
      </pc:docMkLst>
      <pc:sldChg chg="addSp delSp modSp mod">
        <pc:chgData name="Sarah-Jane Lee" userId="5c241672-b00d-42a7-af6b-a0d1990141a0" providerId="ADAL" clId="{080185C5-8DE2-4419-BA65-03FA302B6393}" dt="2022-03-07T17:06:18.606" v="13"/>
        <pc:sldMkLst>
          <pc:docMk/>
          <pc:sldMk cId="3876412363" sldId="259"/>
        </pc:sldMkLst>
        <pc:picChg chg="add mod">
          <ac:chgData name="Sarah-Jane Lee" userId="5c241672-b00d-42a7-af6b-a0d1990141a0" providerId="ADAL" clId="{080185C5-8DE2-4419-BA65-03FA302B6393}" dt="2022-03-07T17:06:18.606" v="13"/>
          <ac:picMkLst>
            <pc:docMk/>
            <pc:sldMk cId="3876412363" sldId="259"/>
            <ac:picMk id="3" creationId="{FDC98D89-AB2A-4399-B532-C6D2912A566A}"/>
          </ac:picMkLst>
        </pc:picChg>
        <pc:picChg chg="del">
          <ac:chgData name="Sarah-Jane Lee" userId="5c241672-b00d-42a7-af6b-a0d1990141a0" providerId="ADAL" clId="{080185C5-8DE2-4419-BA65-03FA302B6393}" dt="2022-03-07T17:06:00.791" v="3" actId="478"/>
          <ac:picMkLst>
            <pc:docMk/>
            <pc:sldMk cId="3876412363" sldId="259"/>
            <ac:picMk id="4" creationId="{2A742C9A-102A-4E44-9894-308C4FA380C5}"/>
          </ac:picMkLst>
        </pc:picChg>
      </pc:sldChg>
      <pc:sldChg chg="addSp delSp modSp mod">
        <pc:chgData name="Sarah-Jane Lee" userId="5c241672-b00d-42a7-af6b-a0d1990141a0" providerId="ADAL" clId="{080185C5-8DE2-4419-BA65-03FA302B6393}" dt="2022-03-07T17:06:21.978" v="15" actId="27614"/>
        <pc:sldMkLst>
          <pc:docMk/>
          <pc:sldMk cId="323551351" sldId="260"/>
        </pc:sldMkLst>
        <pc:picChg chg="add mod">
          <ac:chgData name="Sarah-Jane Lee" userId="5c241672-b00d-42a7-af6b-a0d1990141a0" providerId="ADAL" clId="{080185C5-8DE2-4419-BA65-03FA302B6393}" dt="2022-03-07T17:06:21.978" v="15" actId="27614"/>
          <ac:picMkLst>
            <pc:docMk/>
            <pc:sldMk cId="323551351" sldId="260"/>
            <ac:picMk id="3" creationId="{4E4E9DEF-6C9E-45A1-A202-825ED747DC2C}"/>
          </ac:picMkLst>
        </pc:picChg>
        <pc:picChg chg="del">
          <ac:chgData name="Sarah-Jane Lee" userId="5c241672-b00d-42a7-af6b-a0d1990141a0" providerId="ADAL" clId="{080185C5-8DE2-4419-BA65-03FA302B6393}" dt="2022-03-07T17:05:59.831" v="2" actId="478"/>
          <ac:picMkLst>
            <pc:docMk/>
            <pc:sldMk cId="323551351" sldId="260"/>
            <ac:picMk id="4" creationId="{96209CCF-586E-456E-907E-55E55254F427}"/>
          </ac:picMkLst>
        </pc:picChg>
      </pc:sldChg>
      <pc:sldChg chg="addSp delSp modSp mod">
        <pc:chgData name="Sarah-Jane Lee" userId="5c241672-b00d-42a7-af6b-a0d1990141a0" providerId="ADAL" clId="{080185C5-8DE2-4419-BA65-03FA302B6393}" dt="2022-03-07T17:06:24.969" v="17" actId="27614"/>
        <pc:sldMkLst>
          <pc:docMk/>
          <pc:sldMk cId="3780624458" sldId="261"/>
        </pc:sldMkLst>
        <pc:picChg chg="add mod">
          <ac:chgData name="Sarah-Jane Lee" userId="5c241672-b00d-42a7-af6b-a0d1990141a0" providerId="ADAL" clId="{080185C5-8DE2-4419-BA65-03FA302B6393}" dt="2022-03-07T17:06:24.969" v="17" actId="27614"/>
          <ac:picMkLst>
            <pc:docMk/>
            <pc:sldMk cId="3780624458" sldId="261"/>
            <ac:picMk id="3" creationId="{BD83CC2D-A606-4908-9C12-C8CA264E8300}"/>
          </ac:picMkLst>
        </pc:picChg>
        <pc:picChg chg="del">
          <ac:chgData name="Sarah-Jane Lee" userId="5c241672-b00d-42a7-af6b-a0d1990141a0" providerId="ADAL" clId="{080185C5-8DE2-4419-BA65-03FA302B6393}" dt="2022-03-07T17:05:59.128" v="1" actId="478"/>
          <ac:picMkLst>
            <pc:docMk/>
            <pc:sldMk cId="3780624458" sldId="261"/>
            <ac:picMk id="4" creationId="{B9360F5F-159B-4C9A-AE1A-445D0B969C5D}"/>
          </ac:picMkLst>
        </pc:picChg>
      </pc:sldChg>
      <pc:sldChg chg="addSp delSp modSp mod">
        <pc:chgData name="Sarah-Jane Lee" userId="5c241672-b00d-42a7-af6b-a0d1990141a0" providerId="ADAL" clId="{080185C5-8DE2-4419-BA65-03FA302B6393}" dt="2022-03-07T17:06:29.622" v="20" actId="27614"/>
        <pc:sldMkLst>
          <pc:docMk/>
          <pc:sldMk cId="3941880196" sldId="262"/>
        </pc:sldMkLst>
        <pc:picChg chg="add mod">
          <ac:chgData name="Sarah-Jane Lee" userId="5c241672-b00d-42a7-af6b-a0d1990141a0" providerId="ADAL" clId="{080185C5-8DE2-4419-BA65-03FA302B6393}" dt="2022-03-07T17:06:29.622" v="20" actId="27614"/>
          <ac:picMkLst>
            <pc:docMk/>
            <pc:sldMk cId="3941880196" sldId="262"/>
            <ac:picMk id="3" creationId="{A1D7A639-65E2-4F60-8AA0-096185BC8165}"/>
          </ac:picMkLst>
        </pc:picChg>
        <pc:picChg chg="del">
          <ac:chgData name="Sarah-Jane Lee" userId="5c241672-b00d-42a7-af6b-a0d1990141a0" providerId="ADAL" clId="{080185C5-8DE2-4419-BA65-03FA302B6393}" dt="2022-03-07T17:05:58.544" v="0" actId="478"/>
          <ac:picMkLst>
            <pc:docMk/>
            <pc:sldMk cId="3941880196" sldId="262"/>
            <ac:picMk id="4" creationId="{877BA250-BF60-4D1B-B220-98470C314AD5}"/>
          </ac:picMkLst>
        </pc:picChg>
      </pc:sldChg>
      <pc:sldChg chg="addSp modSp new mod">
        <pc:chgData name="Sarah-Jane Lee" userId="5c241672-b00d-42a7-af6b-a0d1990141a0" providerId="ADAL" clId="{080185C5-8DE2-4419-BA65-03FA302B6393}" dt="2022-03-07T17:06:31.130" v="23" actId="27614"/>
        <pc:sldMkLst>
          <pc:docMk/>
          <pc:sldMk cId="664460793" sldId="263"/>
        </pc:sldMkLst>
        <pc:picChg chg="add mod">
          <ac:chgData name="Sarah-Jane Lee" userId="5c241672-b00d-42a7-af6b-a0d1990141a0" providerId="ADAL" clId="{080185C5-8DE2-4419-BA65-03FA302B6393}" dt="2022-03-07T17:06:31.130" v="23" actId="27614"/>
          <ac:picMkLst>
            <pc:docMk/>
            <pc:sldMk cId="664460793" sldId="263"/>
            <ac:picMk id="3" creationId="{12C62480-D1E2-4CB3-B717-10DF19222256}"/>
          </ac:picMkLst>
        </pc:picChg>
      </pc:sldChg>
      <pc:sldChg chg="addSp modSp new mod">
        <pc:chgData name="Sarah-Jane Lee" userId="5c241672-b00d-42a7-af6b-a0d1990141a0" providerId="ADAL" clId="{080185C5-8DE2-4419-BA65-03FA302B6393}" dt="2022-03-07T17:06:32.833" v="26" actId="27614"/>
        <pc:sldMkLst>
          <pc:docMk/>
          <pc:sldMk cId="3144157193" sldId="264"/>
        </pc:sldMkLst>
        <pc:picChg chg="add mod">
          <ac:chgData name="Sarah-Jane Lee" userId="5c241672-b00d-42a7-af6b-a0d1990141a0" providerId="ADAL" clId="{080185C5-8DE2-4419-BA65-03FA302B6393}" dt="2022-03-07T17:06:32.833" v="26" actId="27614"/>
          <ac:picMkLst>
            <pc:docMk/>
            <pc:sldMk cId="3144157193" sldId="264"/>
            <ac:picMk id="3" creationId="{2D63C1FF-0F45-40D1-93C0-068BB40DD177}"/>
          </ac:picMkLst>
        </pc:picChg>
      </pc:sldChg>
      <pc:sldChg chg="addSp modSp new mod">
        <pc:chgData name="Sarah-Jane Lee" userId="5c241672-b00d-42a7-af6b-a0d1990141a0" providerId="ADAL" clId="{080185C5-8DE2-4419-BA65-03FA302B6393}" dt="2022-03-07T17:06:34.068" v="28" actId="27614"/>
        <pc:sldMkLst>
          <pc:docMk/>
          <pc:sldMk cId="2358423228" sldId="265"/>
        </pc:sldMkLst>
        <pc:picChg chg="add mod">
          <ac:chgData name="Sarah-Jane Lee" userId="5c241672-b00d-42a7-af6b-a0d1990141a0" providerId="ADAL" clId="{080185C5-8DE2-4419-BA65-03FA302B6393}" dt="2022-03-07T17:06:34.068" v="28" actId="27614"/>
          <ac:picMkLst>
            <pc:docMk/>
            <pc:sldMk cId="2358423228" sldId="265"/>
            <ac:picMk id="3" creationId="{D36D8AAD-BE7F-4EDB-B11C-949FBA457101}"/>
          </ac:picMkLst>
        </pc:picChg>
      </pc:sldChg>
      <pc:sldChg chg="addSp modSp new mod">
        <pc:chgData name="Sarah-Jane Lee" userId="5c241672-b00d-42a7-af6b-a0d1990141a0" providerId="ADAL" clId="{080185C5-8DE2-4419-BA65-03FA302B6393}" dt="2022-03-07T17:06:35.711" v="30" actId="27614"/>
        <pc:sldMkLst>
          <pc:docMk/>
          <pc:sldMk cId="995738420" sldId="266"/>
        </pc:sldMkLst>
        <pc:picChg chg="add mod">
          <ac:chgData name="Sarah-Jane Lee" userId="5c241672-b00d-42a7-af6b-a0d1990141a0" providerId="ADAL" clId="{080185C5-8DE2-4419-BA65-03FA302B6393}" dt="2022-03-07T17:06:35.711" v="30" actId="27614"/>
          <ac:picMkLst>
            <pc:docMk/>
            <pc:sldMk cId="995738420" sldId="266"/>
            <ac:picMk id="3" creationId="{DED79380-04BC-4D1C-92C1-35B828688C15}"/>
          </ac:picMkLst>
        </pc:picChg>
      </pc:sldChg>
      <pc:sldChg chg="addSp delSp modSp new mod">
        <pc:chgData name="Sarah-Jane Lee" userId="5c241672-b00d-42a7-af6b-a0d1990141a0" providerId="ADAL" clId="{080185C5-8DE2-4419-BA65-03FA302B6393}" dt="2022-03-07T17:06:38.243" v="32" actId="27614"/>
        <pc:sldMkLst>
          <pc:docMk/>
          <pc:sldMk cId="3093782729" sldId="267"/>
        </pc:sldMkLst>
        <pc:picChg chg="add del mod">
          <ac:chgData name="Sarah-Jane Lee" userId="5c241672-b00d-42a7-af6b-a0d1990141a0" providerId="ADAL" clId="{080185C5-8DE2-4419-BA65-03FA302B6393}" dt="2022-03-07T17:06:17.470" v="12" actId="21"/>
          <ac:picMkLst>
            <pc:docMk/>
            <pc:sldMk cId="3093782729" sldId="267"/>
            <ac:picMk id="3" creationId="{6731B0C0-27BE-43FF-B106-97AA6DFD5BA3}"/>
          </ac:picMkLst>
        </pc:picChg>
        <pc:picChg chg="add mod">
          <ac:chgData name="Sarah-Jane Lee" userId="5c241672-b00d-42a7-af6b-a0d1990141a0" providerId="ADAL" clId="{080185C5-8DE2-4419-BA65-03FA302B6393}" dt="2022-03-07T17:06:38.243" v="32" actId="27614"/>
          <ac:picMkLst>
            <pc:docMk/>
            <pc:sldMk cId="3093782729" sldId="267"/>
            <ac:picMk id="5" creationId="{56766525-DF6B-4988-8281-437B2CB3E0F0}"/>
          </ac:picMkLst>
        </pc:picChg>
      </pc:sldChg>
    </pc:docChg>
  </pc:docChgLst>
  <pc:docChgLst>
    <pc:chgData name="Sarah-Jane Lee" userId="5c241672-b00d-42a7-af6b-a0d1990141a0" providerId="ADAL" clId="{F1A18FB9-CE60-4AFC-BD8A-9D05D87B5E3F}"/>
    <pc:docChg chg="custSel addSld delSld modSld">
      <pc:chgData name="Sarah-Jane Lee" userId="5c241672-b00d-42a7-af6b-a0d1990141a0" providerId="ADAL" clId="{F1A18FB9-CE60-4AFC-BD8A-9D05D87B5E3F}" dt="2023-04-15T13:09:00.212" v="65" actId="47"/>
      <pc:docMkLst>
        <pc:docMk/>
      </pc:docMkLst>
      <pc:sldChg chg="addSp delSp modSp mod">
        <pc:chgData name="Sarah-Jane Lee" userId="5c241672-b00d-42a7-af6b-a0d1990141a0" providerId="ADAL" clId="{F1A18FB9-CE60-4AFC-BD8A-9D05D87B5E3F}" dt="2023-04-15T13:07:05.809" v="29" actId="27614"/>
        <pc:sldMkLst>
          <pc:docMk/>
          <pc:sldMk cId="323551351" sldId="260"/>
        </pc:sldMkLst>
        <pc:picChg chg="add mod">
          <ac:chgData name="Sarah-Jane Lee" userId="5c241672-b00d-42a7-af6b-a0d1990141a0" providerId="ADAL" clId="{F1A18FB9-CE60-4AFC-BD8A-9D05D87B5E3F}" dt="2023-04-15T13:07:05.809" v="29" actId="27614"/>
          <ac:picMkLst>
            <pc:docMk/>
            <pc:sldMk cId="323551351" sldId="260"/>
            <ac:picMk id="3" creationId="{940653B5-267B-5C8E-E564-A4239D5DCBE9}"/>
          </ac:picMkLst>
        </pc:picChg>
        <pc:picChg chg="del">
          <ac:chgData name="Sarah-Jane Lee" userId="5c241672-b00d-42a7-af6b-a0d1990141a0" providerId="ADAL" clId="{F1A18FB9-CE60-4AFC-BD8A-9D05D87B5E3F}" dt="2023-04-15T13:06:17.273" v="10" actId="478"/>
          <ac:picMkLst>
            <pc:docMk/>
            <pc:sldMk cId="323551351" sldId="260"/>
            <ac:picMk id="4" creationId="{6E204816-E6E6-D5F9-DF87-2307D7DF5253}"/>
          </ac:picMkLst>
        </pc:picChg>
      </pc:sldChg>
      <pc:sldChg chg="del">
        <pc:chgData name="Sarah-Jane Lee" userId="5c241672-b00d-42a7-af6b-a0d1990141a0" providerId="ADAL" clId="{F1A18FB9-CE60-4AFC-BD8A-9D05D87B5E3F}" dt="2023-04-15T13:06:14.472" v="0" actId="47"/>
        <pc:sldMkLst>
          <pc:docMk/>
          <pc:sldMk cId="550086896" sldId="261"/>
        </pc:sldMkLst>
      </pc:sldChg>
      <pc:sldChg chg="addSp modSp new mod">
        <pc:chgData name="Sarah-Jane Lee" userId="5c241672-b00d-42a7-af6b-a0d1990141a0" providerId="ADAL" clId="{F1A18FB9-CE60-4AFC-BD8A-9D05D87B5E3F}" dt="2023-04-15T13:07:08.790" v="31" actId="27614"/>
        <pc:sldMkLst>
          <pc:docMk/>
          <pc:sldMk cId="2948039872" sldId="261"/>
        </pc:sldMkLst>
        <pc:picChg chg="add mod">
          <ac:chgData name="Sarah-Jane Lee" userId="5c241672-b00d-42a7-af6b-a0d1990141a0" providerId="ADAL" clId="{F1A18FB9-CE60-4AFC-BD8A-9D05D87B5E3F}" dt="2023-04-15T13:07:08.790" v="31" actId="27614"/>
          <ac:picMkLst>
            <pc:docMk/>
            <pc:sldMk cId="2948039872" sldId="261"/>
            <ac:picMk id="3" creationId="{CAA49572-7BF9-12A4-393A-A3C0C1DA9EAD}"/>
          </ac:picMkLst>
        </pc:picChg>
      </pc:sldChg>
      <pc:sldChg chg="addSp modSp new mod">
        <pc:chgData name="Sarah-Jane Lee" userId="5c241672-b00d-42a7-af6b-a0d1990141a0" providerId="ADAL" clId="{F1A18FB9-CE60-4AFC-BD8A-9D05D87B5E3F}" dt="2023-04-15T13:07:09.763" v="34" actId="962"/>
        <pc:sldMkLst>
          <pc:docMk/>
          <pc:sldMk cId="2667398635" sldId="262"/>
        </pc:sldMkLst>
        <pc:picChg chg="add mod">
          <ac:chgData name="Sarah-Jane Lee" userId="5c241672-b00d-42a7-af6b-a0d1990141a0" providerId="ADAL" clId="{F1A18FB9-CE60-4AFC-BD8A-9D05D87B5E3F}" dt="2023-04-15T13:07:09.763" v="34" actId="962"/>
          <ac:picMkLst>
            <pc:docMk/>
            <pc:sldMk cId="2667398635" sldId="262"/>
            <ac:picMk id="3" creationId="{D3FEC2B5-258B-46EA-D8D2-D2ABD8980E39}"/>
          </ac:picMkLst>
        </pc:picChg>
      </pc:sldChg>
      <pc:sldChg chg="del">
        <pc:chgData name="Sarah-Jane Lee" userId="5c241672-b00d-42a7-af6b-a0d1990141a0" providerId="ADAL" clId="{F1A18FB9-CE60-4AFC-BD8A-9D05D87B5E3F}" dt="2023-04-15T13:06:14.616" v="1" actId="47"/>
        <pc:sldMkLst>
          <pc:docMk/>
          <pc:sldMk cId="3391188206" sldId="262"/>
        </pc:sldMkLst>
      </pc:sldChg>
      <pc:sldChg chg="del">
        <pc:chgData name="Sarah-Jane Lee" userId="5c241672-b00d-42a7-af6b-a0d1990141a0" providerId="ADAL" clId="{F1A18FB9-CE60-4AFC-BD8A-9D05D87B5E3F}" dt="2023-04-15T13:06:14.763" v="2" actId="47"/>
        <pc:sldMkLst>
          <pc:docMk/>
          <pc:sldMk cId="1175471766" sldId="263"/>
        </pc:sldMkLst>
      </pc:sldChg>
      <pc:sldChg chg="addSp modSp new mod">
        <pc:chgData name="Sarah-Jane Lee" userId="5c241672-b00d-42a7-af6b-a0d1990141a0" providerId="ADAL" clId="{F1A18FB9-CE60-4AFC-BD8A-9D05D87B5E3F}" dt="2023-04-15T13:07:11.730" v="36" actId="27614"/>
        <pc:sldMkLst>
          <pc:docMk/>
          <pc:sldMk cId="3367728272" sldId="263"/>
        </pc:sldMkLst>
        <pc:picChg chg="add mod">
          <ac:chgData name="Sarah-Jane Lee" userId="5c241672-b00d-42a7-af6b-a0d1990141a0" providerId="ADAL" clId="{F1A18FB9-CE60-4AFC-BD8A-9D05D87B5E3F}" dt="2023-04-15T13:07:11.730" v="36" actId="27614"/>
          <ac:picMkLst>
            <pc:docMk/>
            <pc:sldMk cId="3367728272" sldId="263"/>
            <ac:picMk id="3" creationId="{DA020038-5616-B1EA-A02E-A103263483CA}"/>
          </ac:picMkLst>
        </pc:picChg>
      </pc:sldChg>
      <pc:sldChg chg="del">
        <pc:chgData name="Sarah-Jane Lee" userId="5c241672-b00d-42a7-af6b-a0d1990141a0" providerId="ADAL" clId="{F1A18FB9-CE60-4AFC-BD8A-9D05D87B5E3F}" dt="2023-04-15T13:06:14.891" v="3" actId="47"/>
        <pc:sldMkLst>
          <pc:docMk/>
          <pc:sldMk cId="2030114426" sldId="264"/>
        </pc:sldMkLst>
      </pc:sldChg>
      <pc:sldChg chg="addSp modSp new mod">
        <pc:chgData name="Sarah-Jane Lee" userId="5c241672-b00d-42a7-af6b-a0d1990141a0" providerId="ADAL" clId="{F1A18FB9-CE60-4AFC-BD8A-9D05D87B5E3F}" dt="2023-04-15T13:07:14.248" v="38" actId="27614"/>
        <pc:sldMkLst>
          <pc:docMk/>
          <pc:sldMk cId="3393974755" sldId="264"/>
        </pc:sldMkLst>
        <pc:picChg chg="add mod">
          <ac:chgData name="Sarah-Jane Lee" userId="5c241672-b00d-42a7-af6b-a0d1990141a0" providerId="ADAL" clId="{F1A18FB9-CE60-4AFC-BD8A-9D05D87B5E3F}" dt="2023-04-15T13:07:14.248" v="38" actId="27614"/>
          <ac:picMkLst>
            <pc:docMk/>
            <pc:sldMk cId="3393974755" sldId="264"/>
            <ac:picMk id="3" creationId="{FFC8C78B-1CAC-74FE-36F6-B4BBA004D1FC}"/>
          </ac:picMkLst>
        </pc:picChg>
      </pc:sldChg>
      <pc:sldChg chg="addSp modSp new mod">
        <pc:chgData name="Sarah-Jane Lee" userId="5c241672-b00d-42a7-af6b-a0d1990141a0" providerId="ADAL" clId="{F1A18FB9-CE60-4AFC-BD8A-9D05D87B5E3F}" dt="2023-04-15T13:07:15.294" v="40" actId="27614"/>
        <pc:sldMkLst>
          <pc:docMk/>
          <pc:sldMk cId="2274642879" sldId="265"/>
        </pc:sldMkLst>
        <pc:picChg chg="add mod">
          <ac:chgData name="Sarah-Jane Lee" userId="5c241672-b00d-42a7-af6b-a0d1990141a0" providerId="ADAL" clId="{F1A18FB9-CE60-4AFC-BD8A-9D05D87B5E3F}" dt="2023-04-15T13:07:15.294" v="40" actId="27614"/>
          <ac:picMkLst>
            <pc:docMk/>
            <pc:sldMk cId="2274642879" sldId="265"/>
            <ac:picMk id="3" creationId="{56331F9D-4E8D-7355-7BDE-F106FB55CA2D}"/>
          </ac:picMkLst>
        </pc:picChg>
      </pc:sldChg>
      <pc:sldChg chg="del">
        <pc:chgData name="Sarah-Jane Lee" userId="5c241672-b00d-42a7-af6b-a0d1990141a0" providerId="ADAL" clId="{F1A18FB9-CE60-4AFC-BD8A-9D05D87B5E3F}" dt="2023-04-15T13:06:15.009" v="4" actId="47"/>
        <pc:sldMkLst>
          <pc:docMk/>
          <pc:sldMk cId="3189453212" sldId="265"/>
        </pc:sldMkLst>
      </pc:sldChg>
      <pc:sldChg chg="del">
        <pc:chgData name="Sarah-Jane Lee" userId="5c241672-b00d-42a7-af6b-a0d1990141a0" providerId="ADAL" clId="{F1A18FB9-CE60-4AFC-BD8A-9D05D87B5E3F}" dt="2023-04-15T13:06:15.144" v="5" actId="47"/>
        <pc:sldMkLst>
          <pc:docMk/>
          <pc:sldMk cId="2089670043" sldId="266"/>
        </pc:sldMkLst>
      </pc:sldChg>
      <pc:sldChg chg="addSp modSp new mod">
        <pc:chgData name="Sarah-Jane Lee" userId="5c241672-b00d-42a7-af6b-a0d1990141a0" providerId="ADAL" clId="{F1A18FB9-CE60-4AFC-BD8A-9D05D87B5E3F}" dt="2023-04-15T13:07:17.288" v="42" actId="27614"/>
        <pc:sldMkLst>
          <pc:docMk/>
          <pc:sldMk cId="4262690711" sldId="266"/>
        </pc:sldMkLst>
        <pc:picChg chg="add mod">
          <ac:chgData name="Sarah-Jane Lee" userId="5c241672-b00d-42a7-af6b-a0d1990141a0" providerId="ADAL" clId="{F1A18FB9-CE60-4AFC-BD8A-9D05D87B5E3F}" dt="2023-04-15T13:07:17.288" v="42" actId="27614"/>
          <ac:picMkLst>
            <pc:docMk/>
            <pc:sldMk cId="4262690711" sldId="266"/>
            <ac:picMk id="3" creationId="{2129D109-0FC4-B6AC-94E4-0963AAD3D1FA}"/>
          </ac:picMkLst>
        </pc:picChg>
      </pc:sldChg>
      <pc:sldChg chg="addSp modSp new mod">
        <pc:chgData name="Sarah-Jane Lee" userId="5c241672-b00d-42a7-af6b-a0d1990141a0" providerId="ADAL" clId="{F1A18FB9-CE60-4AFC-BD8A-9D05D87B5E3F}" dt="2023-04-15T13:07:18.580" v="44" actId="27614"/>
        <pc:sldMkLst>
          <pc:docMk/>
          <pc:sldMk cId="1448888025" sldId="267"/>
        </pc:sldMkLst>
        <pc:picChg chg="add mod">
          <ac:chgData name="Sarah-Jane Lee" userId="5c241672-b00d-42a7-af6b-a0d1990141a0" providerId="ADAL" clId="{F1A18FB9-CE60-4AFC-BD8A-9D05D87B5E3F}" dt="2023-04-15T13:07:18.580" v="44" actId="27614"/>
          <ac:picMkLst>
            <pc:docMk/>
            <pc:sldMk cId="1448888025" sldId="267"/>
            <ac:picMk id="3" creationId="{BA8F5732-B271-435B-C918-C6CB59DEA2EC}"/>
          </ac:picMkLst>
        </pc:picChg>
      </pc:sldChg>
      <pc:sldChg chg="del">
        <pc:chgData name="Sarah-Jane Lee" userId="5c241672-b00d-42a7-af6b-a0d1990141a0" providerId="ADAL" clId="{F1A18FB9-CE60-4AFC-BD8A-9D05D87B5E3F}" dt="2023-04-15T13:06:15.303" v="6" actId="47"/>
        <pc:sldMkLst>
          <pc:docMk/>
          <pc:sldMk cId="2117248669" sldId="267"/>
        </pc:sldMkLst>
      </pc:sldChg>
      <pc:sldChg chg="del">
        <pc:chgData name="Sarah-Jane Lee" userId="5c241672-b00d-42a7-af6b-a0d1990141a0" providerId="ADAL" clId="{F1A18FB9-CE60-4AFC-BD8A-9D05D87B5E3F}" dt="2023-04-15T13:06:15.896" v="7" actId="47"/>
        <pc:sldMkLst>
          <pc:docMk/>
          <pc:sldMk cId="428316578" sldId="268"/>
        </pc:sldMkLst>
      </pc:sldChg>
      <pc:sldChg chg="addSp modSp new mod">
        <pc:chgData name="Sarah-Jane Lee" userId="5c241672-b00d-42a7-af6b-a0d1990141a0" providerId="ADAL" clId="{F1A18FB9-CE60-4AFC-BD8A-9D05D87B5E3F}" dt="2023-04-15T13:07:20.356" v="46" actId="27614"/>
        <pc:sldMkLst>
          <pc:docMk/>
          <pc:sldMk cId="2314842521" sldId="268"/>
        </pc:sldMkLst>
        <pc:picChg chg="add mod">
          <ac:chgData name="Sarah-Jane Lee" userId="5c241672-b00d-42a7-af6b-a0d1990141a0" providerId="ADAL" clId="{F1A18FB9-CE60-4AFC-BD8A-9D05D87B5E3F}" dt="2023-04-15T13:07:20.356" v="46" actId="27614"/>
          <ac:picMkLst>
            <pc:docMk/>
            <pc:sldMk cId="2314842521" sldId="268"/>
            <ac:picMk id="3" creationId="{A9A9C932-FF5C-26C3-5E63-F7068AA59B2E}"/>
          </ac:picMkLst>
        </pc:picChg>
      </pc:sldChg>
      <pc:sldChg chg="addSp modSp new mod">
        <pc:chgData name="Sarah-Jane Lee" userId="5c241672-b00d-42a7-af6b-a0d1990141a0" providerId="ADAL" clId="{F1A18FB9-CE60-4AFC-BD8A-9D05D87B5E3F}" dt="2023-04-15T13:07:22.057" v="48" actId="27614"/>
        <pc:sldMkLst>
          <pc:docMk/>
          <pc:sldMk cId="1412945298" sldId="269"/>
        </pc:sldMkLst>
        <pc:picChg chg="add mod">
          <ac:chgData name="Sarah-Jane Lee" userId="5c241672-b00d-42a7-af6b-a0d1990141a0" providerId="ADAL" clId="{F1A18FB9-CE60-4AFC-BD8A-9D05D87B5E3F}" dt="2023-04-15T13:07:22.057" v="48" actId="27614"/>
          <ac:picMkLst>
            <pc:docMk/>
            <pc:sldMk cId="1412945298" sldId="269"/>
            <ac:picMk id="3" creationId="{496E67F4-D1BC-FC8A-DBB9-6E100D978C17}"/>
          </ac:picMkLst>
        </pc:picChg>
      </pc:sldChg>
      <pc:sldChg chg="del">
        <pc:chgData name="Sarah-Jane Lee" userId="5c241672-b00d-42a7-af6b-a0d1990141a0" providerId="ADAL" clId="{F1A18FB9-CE60-4AFC-BD8A-9D05D87B5E3F}" dt="2023-04-15T13:06:16.072" v="8" actId="47"/>
        <pc:sldMkLst>
          <pc:docMk/>
          <pc:sldMk cId="3329390769" sldId="269"/>
        </pc:sldMkLst>
      </pc:sldChg>
      <pc:sldChg chg="del">
        <pc:chgData name="Sarah-Jane Lee" userId="5c241672-b00d-42a7-af6b-a0d1990141a0" providerId="ADAL" clId="{F1A18FB9-CE60-4AFC-BD8A-9D05D87B5E3F}" dt="2023-04-15T13:06:16.536" v="9" actId="47"/>
        <pc:sldMkLst>
          <pc:docMk/>
          <pc:sldMk cId="2705982402" sldId="270"/>
        </pc:sldMkLst>
      </pc:sldChg>
      <pc:sldChg chg="addSp modSp new mod">
        <pc:chgData name="Sarah-Jane Lee" userId="5c241672-b00d-42a7-af6b-a0d1990141a0" providerId="ADAL" clId="{F1A18FB9-CE60-4AFC-BD8A-9D05D87B5E3F}" dt="2023-04-15T13:07:24.217" v="50" actId="27614"/>
        <pc:sldMkLst>
          <pc:docMk/>
          <pc:sldMk cId="2789503320" sldId="270"/>
        </pc:sldMkLst>
        <pc:picChg chg="add mod">
          <ac:chgData name="Sarah-Jane Lee" userId="5c241672-b00d-42a7-af6b-a0d1990141a0" providerId="ADAL" clId="{F1A18FB9-CE60-4AFC-BD8A-9D05D87B5E3F}" dt="2023-04-15T13:07:24.217" v="50" actId="27614"/>
          <ac:picMkLst>
            <pc:docMk/>
            <pc:sldMk cId="2789503320" sldId="270"/>
            <ac:picMk id="3" creationId="{92A3C0AC-B636-4B66-E132-9B610E3ED488}"/>
          </ac:picMkLst>
        </pc:picChg>
      </pc:sldChg>
      <pc:sldChg chg="addSp modSp new mod">
        <pc:chgData name="Sarah-Jane Lee" userId="5c241672-b00d-42a7-af6b-a0d1990141a0" providerId="ADAL" clId="{F1A18FB9-CE60-4AFC-BD8A-9D05D87B5E3F}" dt="2023-04-15T13:07:25.809" v="52" actId="27614"/>
        <pc:sldMkLst>
          <pc:docMk/>
          <pc:sldMk cId="4150496544" sldId="271"/>
        </pc:sldMkLst>
        <pc:picChg chg="add mod">
          <ac:chgData name="Sarah-Jane Lee" userId="5c241672-b00d-42a7-af6b-a0d1990141a0" providerId="ADAL" clId="{F1A18FB9-CE60-4AFC-BD8A-9D05D87B5E3F}" dt="2023-04-15T13:07:25.809" v="52" actId="27614"/>
          <ac:picMkLst>
            <pc:docMk/>
            <pc:sldMk cId="4150496544" sldId="271"/>
            <ac:picMk id="3" creationId="{5890B8FC-B0B7-74BC-3B9D-521126EE5E9B}"/>
          </ac:picMkLst>
        </pc:picChg>
      </pc:sldChg>
      <pc:sldChg chg="addSp modSp new mod">
        <pc:chgData name="Sarah-Jane Lee" userId="5c241672-b00d-42a7-af6b-a0d1990141a0" providerId="ADAL" clId="{F1A18FB9-CE60-4AFC-BD8A-9D05D87B5E3F}" dt="2023-04-15T13:07:27.865" v="54" actId="27614"/>
        <pc:sldMkLst>
          <pc:docMk/>
          <pc:sldMk cId="3592741173" sldId="272"/>
        </pc:sldMkLst>
        <pc:picChg chg="add mod">
          <ac:chgData name="Sarah-Jane Lee" userId="5c241672-b00d-42a7-af6b-a0d1990141a0" providerId="ADAL" clId="{F1A18FB9-CE60-4AFC-BD8A-9D05D87B5E3F}" dt="2023-04-15T13:07:27.865" v="54" actId="27614"/>
          <ac:picMkLst>
            <pc:docMk/>
            <pc:sldMk cId="3592741173" sldId="272"/>
            <ac:picMk id="3" creationId="{73045E87-AB89-33C9-6172-EED167C82A18}"/>
          </ac:picMkLst>
        </pc:picChg>
      </pc:sldChg>
      <pc:sldChg chg="addSp modSp new mod">
        <pc:chgData name="Sarah-Jane Lee" userId="5c241672-b00d-42a7-af6b-a0d1990141a0" providerId="ADAL" clId="{F1A18FB9-CE60-4AFC-BD8A-9D05D87B5E3F}" dt="2023-04-15T13:07:29.194" v="57" actId="962"/>
        <pc:sldMkLst>
          <pc:docMk/>
          <pc:sldMk cId="2612853097" sldId="273"/>
        </pc:sldMkLst>
        <pc:picChg chg="add mod">
          <ac:chgData name="Sarah-Jane Lee" userId="5c241672-b00d-42a7-af6b-a0d1990141a0" providerId="ADAL" clId="{F1A18FB9-CE60-4AFC-BD8A-9D05D87B5E3F}" dt="2023-04-15T13:07:29.194" v="57" actId="962"/>
          <ac:picMkLst>
            <pc:docMk/>
            <pc:sldMk cId="2612853097" sldId="273"/>
            <ac:picMk id="3" creationId="{865CC31C-7D0F-90B0-0AB7-AA525D3D4A4F}"/>
          </ac:picMkLst>
        </pc:picChg>
      </pc:sldChg>
      <pc:sldChg chg="addSp modSp new mod">
        <pc:chgData name="Sarah-Jane Lee" userId="5c241672-b00d-42a7-af6b-a0d1990141a0" providerId="ADAL" clId="{F1A18FB9-CE60-4AFC-BD8A-9D05D87B5E3F}" dt="2023-04-15T13:07:31.518" v="59" actId="27614"/>
        <pc:sldMkLst>
          <pc:docMk/>
          <pc:sldMk cId="2113385930" sldId="274"/>
        </pc:sldMkLst>
        <pc:picChg chg="add mod">
          <ac:chgData name="Sarah-Jane Lee" userId="5c241672-b00d-42a7-af6b-a0d1990141a0" providerId="ADAL" clId="{F1A18FB9-CE60-4AFC-BD8A-9D05D87B5E3F}" dt="2023-04-15T13:07:31.518" v="59" actId="27614"/>
          <ac:picMkLst>
            <pc:docMk/>
            <pc:sldMk cId="2113385930" sldId="274"/>
            <ac:picMk id="3" creationId="{A1B4E4A7-3DAB-8D13-080D-69091394A673}"/>
          </ac:picMkLst>
        </pc:picChg>
      </pc:sldChg>
      <pc:sldChg chg="addSp modSp new mod">
        <pc:chgData name="Sarah-Jane Lee" userId="5c241672-b00d-42a7-af6b-a0d1990141a0" providerId="ADAL" clId="{F1A18FB9-CE60-4AFC-BD8A-9D05D87B5E3F}" dt="2023-04-15T13:07:33.107" v="61" actId="27614"/>
        <pc:sldMkLst>
          <pc:docMk/>
          <pc:sldMk cId="2616744819" sldId="275"/>
        </pc:sldMkLst>
        <pc:picChg chg="add mod">
          <ac:chgData name="Sarah-Jane Lee" userId="5c241672-b00d-42a7-af6b-a0d1990141a0" providerId="ADAL" clId="{F1A18FB9-CE60-4AFC-BD8A-9D05D87B5E3F}" dt="2023-04-15T13:07:33.107" v="61" actId="27614"/>
          <ac:picMkLst>
            <pc:docMk/>
            <pc:sldMk cId="2616744819" sldId="275"/>
            <ac:picMk id="3" creationId="{444239C5-151F-DAE0-F0E8-65CA473784D8}"/>
          </ac:picMkLst>
        </pc:picChg>
      </pc:sldChg>
      <pc:sldChg chg="addSp modSp new mod">
        <pc:chgData name="Sarah-Jane Lee" userId="5c241672-b00d-42a7-af6b-a0d1990141a0" providerId="ADAL" clId="{F1A18FB9-CE60-4AFC-BD8A-9D05D87B5E3F}" dt="2023-04-15T13:07:34.795" v="64" actId="962"/>
        <pc:sldMkLst>
          <pc:docMk/>
          <pc:sldMk cId="3402562657" sldId="276"/>
        </pc:sldMkLst>
        <pc:picChg chg="add mod">
          <ac:chgData name="Sarah-Jane Lee" userId="5c241672-b00d-42a7-af6b-a0d1990141a0" providerId="ADAL" clId="{F1A18FB9-CE60-4AFC-BD8A-9D05D87B5E3F}" dt="2023-04-15T13:07:34.795" v="64" actId="962"/>
          <ac:picMkLst>
            <pc:docMk/>
            <pc:sldMk cId="3402562657" sldId="276"/>
            <ac:picMk id="3" creationId="{7BA4AC40-B8B3-A509-772A-34FEEE8E46F1}"/>
          </ac:picMkLst>
        </pc:picChg>
      </pc:sldChg>
      <pc:sldChg chg="new del">
        <pc:chgData name="Sarah-Jane Lee" userId="5c241672-b00d-42a7-af6b-a0d1990141a0" providerId="ADAL" clId="{F1A18FB9-CE60-4AFC-BD8A-9D05D87B5E3F}" dt="2023-04-15T13:09:00.212" v="65" actId="47"/>
        <pc:sldMkLst>
          <pc:docMk/>
          <pc:sldMk cId="539443334" sldId="277"/>
        </pc:sldMkLst>
      </pc:sldChg>
    </pc:docChg>
  </pc:docChgLst>
  <pc:docChgLst>
    <pc:chgData name="Sarah-Jane Lee" userId="730d759ba3aaf737" providerId="LiveId" clId="{8F2F069E-4C14-4654-9ED5-8BAAECAC1522}"/>
    <pc:docChg chg="custSel delSld modSld">
      <pc:chgData name="Sarah-Jane Lee" userId="730d759ba3aaf737" providerId="LiveId" clId="{8F2F069E-4C14-4654-9ED5-8BAAECAC1522}" dt="2023-07-03T09:57:56.917" v="10" actId="478"/>
      <pc:docMkLst>
        <pc:docMk/>
      </pc:docMkLst>
      <pc:sldChg chg="delSp mod">
        <pc:chgData name="Sarah-Jane Lee" userId="730d759ba3aaf737" providerId="LiveId" clId="{8F2F069E-4C14-4654-9ED5-8BAAECAC1522}" dt="2023-07-03T09:57:56.917" v="10" actId="478"/>
        <pc:sldMkLst>
          <pc:docMk/>
          <pc:sldMk cId="2081667458" sldId="257"/>
        </pc:sldMkLst>
        <pc:picChg chg="del">
          <ac:chgData name="Sarah-Jane Lee" userId="730d759ba3aaf737" providerId="LiveId" clId="{8F2F069E-4C14-4654-9ED5-8BAAECAC1522}" dt="2023-07-03T09:57:56.917" v="10" actId="478"/>
          <ac:picMkLst>
            <pc:docMk/>
            <pc:sldMk cId="2081667458" sldId="257"/>
            <ac:picMk id="3" creationId="{27AFDBF0-22F7-CF1E-2E70-485135D0BA24}"/>
          </ac:picMkLst>
        </pc:picChg>
      </pc:sldChg>
      <pc:sldChg chg="del">
        <pc:chgData name="Sarah-Jane Lee" userId="730d759ba3aaf737" providerId="LiveId" clId="{8F2F069E-4C14-4654-9ED5-8BAAECAC1522}" dt="2023-07-03T09:57:53.838" v="0" actId="47"/>
        <pc:sldMkLst>
          <pc:docMk/>
          <pc:sldMk cId="445758144" sldId="258"/>
        </pc:sldMkLst>
      </pc:sldChg>
      <pc:sldChg chg="del">
        <pc:chgData name="Sarah-Jane Lee" userId="730d759ba3aaf737" providerId="LiveId" clId="{8F2F069E-4C14-4654-9ED5-8BAAECAC1522}" dt="2023-07-03T09:57:53.960" v="1" actId="47"/>
        <pc:sldMkLst>
          <pc:docMk/>
          <pc:sldMk cId="1848331974" sldId="259"/>
        </pc:sldMkLst>
      </pc:sldChg>
      <pc:sldChg chg="del">
        <pc:chgData name="Sarah-Jane Lee" userId="730d759ba3aaf737" providerId="LiveId" clId="{8F2F069E-4C14-4654-9ED5-8BAAECAC1522}" dt="2023-07-03T09:57:54.121" v="2" actId="47"/>
        <pc:sldMkLst>
          <pc:docMk/>
          <pc:sldMk cId="2786899657" sldId="260"/>
        </pc:sldMkLst>
      </pc:sldChg>
      <pc:sldChg chg="del">
        <pc:chgData name="Sarah-Jane Lee" userId="730d759ba3aaf737" providerId="LiveId" clId="{8F2F069E-4C14-4654-9ED5-8BAAECAC1522}" dt="2023-07-03T09:57:54.266" v="3" actId="47"/>
        <pc:sldMkLst>
          <pc:docMk/>
          <pc:sldMk cId="3735679966" sldId="261"/>
        </pc:sldMkLst>
      </pc:sldChg>
      <pc:sldChg chg="del">
        <pc:chgData name="Sarah-Jane Lee" userId="730d759ba3aaf737" providerId="LiveId" clId="{8F2F069E-4C14-4654-9ED5-8BAAECAC1522}" dt="2023-07-03T09:57:54.410" v="4" actId="47"/>
        <pc:sldMkLst>
          <pc:docMk/>
          <pc:sldMk cId="1666859229" sldId="262"/>
        </pc:sldMkLst>
      </pc:sldChg>
      <pc:sldChg chg="del">
        <pc:chgData name="Sarah-Jane Lee" userId="730d759ba3aaf737" providerId="LiveId" clId="{8F2F069E-4C14-4654-9ED5-8BAAECAC1522}" dt="2023-07-03T09:57:54.568" v="5" actId="47"/>
        <pc:sldMkLst>
          <pc:docMk/>
          <pc:sldMk cId="772985113" sldId="263"/>
        </pc:sldMkLst>
      </pc:sldChg>
      <pc:sldChg chg="del">
        <pc:chgData name="Sarah-Jane Lee" userId="730d759ba3aaf737" providerId="LiveId" clId="{8F2F069E-4C14-4654-9ED5-8BAAECAC1522}" dt="2023-07-03T09:57:54.985" v="6" actId="47"/>
        <pc:sldMkLst>
          <pc:docMk/>
          <pc:sldMk cId="1727413233" sldId="264"/>
        </pc:sldMkLst>
      </pc:sldChg>
      <pc:sldChg chg="del">
        <pc:chgData name="Sarah-Jane Lee" userId="730d759ba3aaf737" providerId="LiveId" clId="{8F2F069E-4C14-4654-9ED5-8BAAECAC1522}" dt="2023-07-03T09:57:55.351" v="7" actId="47"/>
        <pc:sldMkLst>
          <pc:docMk/>
          <pc:sldMk cId="1209436960" sldId="265"/>
        </pc:sldMkLst>
      </pc:sldChg>
      <pc:sldChg chg="del">
        <pc:chgData name="Sarah-Jane Lee" userId="730d759ba3aaf737" providerId="LiveId" clId="{8F2F069E-4C14-4654-9ED5-8BAAECAC1522}" dt="2023-07-03T09:57:55.687" v="8" actId="47"/>
        <pc:sldMkLst>
          <pc:docMk/>
          <pc:sldMk cId="2884614363" sldId="266"/>
        </pc:sldMkLst>
      </pc:sldChg>
      <pc:sldChg chg="del">
        <pc:chgData name="Sarah-Jane Lee" userId="730d759ba3aaf737" providerId="LiveId" clId="{8F2F069E-4C14-4654-9ED5-8BAAECAC1522}" dt="2023-07-03T09:57:56.072" v="9" actId="47"/>
        <pc:sldMkLst>
          <pc:docMk/>
          <pc:sldMk cId="3326500801" sldId="267"/>
        </pc:sldMkLst>
      </pc:sldChg>
    </pc:docChg>
  </pc:docChgLst>
  <pc:docChgLst>
    <pc:chgData name="Sarah-Jane Lee" userId="5c241672-b00d-42a7-af6b-a0d1990141a0" providerId="ADAL" clId="{3561BFDF-01B1-4789-B695-75DA6CB89E89}"/>
    <pc:docChg chg="custSel addSld modSld">
      <pc:chgData name="Sarah-Jane Lee" userId="5c241672-b00d-42a7-af6b-a0d1990141a0" providerId="ADAL" clId="{3561BFDF-01B1-4789-B695-75DA6CB89E89}" dt="2022-02-22T11:38:21.939" v="29" actId="962"/>
      <pc:docMkLst>
        <pc:docMk/>
      </pc:docMkLst>
      <pc:sldChg chg="addSp delSp modSp mod">
        <pc:chgData name="Sarah-Jane Lee" userId="5c241672-b00d-42a7-af6b-a0d1990141a0" providerId="ADAL" clId="{3561BFDF-01B1-4789-B695-75DA6CB89E89}" dt="2022-02-22T11:38:11.152" v="13" actId="27614"/>
        <pc:sldMkLst>
          <pc:docMk/>
          <pc:sldMk cId="3876412363" sldId="259"/>
        </pc:sldMkLst>
        <pc:picChg chg="add mod">
          <ac:chgData name="Sarah-Jane Lee" userId="5c241672-b00d-42a7-af6b-a0d1990141a0" providerId="ADAL" clId="{3561BFDF-01B1-4789-B695-75DA6CB89E89}" dt="2022-02-22T11:38:11.152" v="13" actId="27614"/>
          <ac:picMkLst>
            <pc:docMk/>
            <pc:sldMk cId="3876412363" sldId="259"/>
            <ac:picMk id="3" creationId="{03B16CD6-152E-465A-BEC6-00EBC9F2E3FB}"/>
          </ac:picMkLst>
        </pc:picChg>
        <pc:picChg chg="del">
          <ac:chgData name="Sarah-Jane Lee" userId="5c241672-b00d-42a7-af6b-a0d1990141a0" providerId="ADAL" clId="{3561BFDF-01B1-4789-B695-75DA6CB89E89}" dt="2022-02-15T13:31:44.350" v="0" actId="478"/>
          <ac:picMkLst>
            <pc:docMk/>
            <pc:sldMk cId="3876412363" sldId="259"/>
            <ac:picMk id="3" creationId="{04D5711C-064B-4C2C-9B2A-DF70379E3F40}"/>
          </ac:picMkLst>
        </pc:picChg>
        <pc:picChg chg="add del mod">
          <ac:chgData name="Sarah-Jane Lee" userId="5c241672-b00d-42a7-af6b-a0d1990141a0" providerId="ADAL" clId="{3561BFDF-01B1-4789-B695-75DA6CB89E89}" dt="2022-02-22T11:37:59.573" v="4" actId="478"/>
          <ac:picMkLst>
            <pc:docMk/>
            <pc:sldMk cId="3876412363" sldId="259"/>
            <ac:picMk id="4" creationId="{DAB403AC-EF4C-446B-80A0-158D39CFCF2A}"/>
          </ac:picMkLst>
        </pc:picChg>
      </pc:sldChg>
      <pc:sldChg chg="addSp modSp new mod">
        <pc:chgData name="Sarah-Jane Lee" userId="5c241672-b00d-42a7-af6b-a0d1990141a0" providerId="ADAL" clId="{3561BFDF-01B1-4789-B695-75DA6CB89E89}" dt="2022-02-22T11:38:12.070" v="14" actId="27614"/>
        <pc:sldMkLst>
          <pc:docMk/>
          <pc:sldMk cId="323551351" sldId="260"/>
        </pc:sldMkLst>
        <pc:picChg chg="add mod">
          <ac:chgData name="Sarah-Jane Lee" userId="5c241672-b00d-42a7-af6b-a0d1990141a0" providerId="ADAL" clId="{3561BFDF-01B1-4789-B695-75DA6CB89E89}" dt="2022-02-22T11:38:12.070" v="14" actId="27614"/>
          <ac:picMkLst>
            <pc:docMk/>
            <pc:sldMk cId="323551351" sldId="260"/>
            <ac:picMk id="3" creationId="{C80DE64C-60CC-4198-916D-6D63D1CC0E21}"/>
          </ac:picMkLst>
        </pc:picChg>
      </pc:sldChg>
      <pc:sldChg chg="addSp modSp new mod">
        <pc:chgData name="Sarah-Jane Lee" userId="5c241672-b00d-42a7-af6b-a0d1990141a0" providerId="ADAL" clId="{3561BFDF-01B1-4789-B695-75DA6CB89E89}" dt="2022-02-22T11:38:14.345" v="17" actId="27614"/>
        <pc:sldMkLst>
          <pc:docMk/>
          <pc:sldMk cId="3780624458" sldId="261"/>
        </pc:sldMkLst>
        <pc:picChg chg="add mod">
          <ac:chgData name="Sarah-Jane Lee" userId="5c241672-b00d-42a7-af6b-a0d1990141a0" providerId="ADAL" clId="{3561BFDF-01B1-4789-B695-75DA6CB89E89}" dt="2022-02-22T11:38:14.345" v="17" actId="27614"/>
          <ac:picMkLst>
            <pc:docMk/>
            <pc:sldMk cId="3780624458" sldId="261"/>
            <ac:picMk id="3" creationId="{E540E280-3A08-427A-8DB5-B76DF2839AD9}"/>
          </ac:picMkLst>
        </pc:picChg>
      </pc:sldChg>
      <pc:sldChg chg="addSp modSp new mod">
        <pc:chgData name="Sarah-Jane Lee" userId="5c241672-b00d-42a7-af6b-a0d1990141a0" providerId="ADAL" clId="{3561BFDF-01B1-4789-B695-75DA6CB89E89}" dt="2022-02-22T11:38:16.085" v="20" actId="27614"/>
        <pc:sldMkLst>
          <pc:docMk/>
          <pc:sldMk cId="3941880196" sldId="262"/>
        </pc:sldMkLst>
        <pc:picChg chg="add mod">
          <ac:chgData name="Sarah-Jane Lee" userId="5c241672-b00d-42a7-af6b-a0d1990141a0" providerId="ADAL" clId="{3561BFDF-01B1-4789-B695-75DA6CB89E89}" dt="2022-02-22T11:38:16.085" v="20" actId="27614"/>
          <ac:picMkLst>
            <pc:docMk/>
            <pc:sldMk cId="3941880196" sldId="262"/>
            <ac:picMk id="3" creationId="{3101F7C7-14C4-4A74-AF3E-F9393220128A}"/>
          </ac:picMkLst>
        </pc:picChg>
      </pc:sldChg>
      <pc:sldChg chg="addSp modSp new mod">
        <pc:chgData name="Sarah-Jane Lee" userId="5c241672-b00d-42a7-af6b-a0d1990141a0" providerId="ADAL" clId="{3561BFDF-01B1-4789-B695-75DA6CB89E89}" dt="2022-02-22T11:38:17.782" v="23" actId="27614"/>
        <pc:sldMkLst>
          <pc:docMk/>
          <pc:sldMk cId="1089058877" sldId="263"/>
        </pc:sldMkLst>
        <pc:picChg chg="add mod">
          <ac:chgData name="Sarah-Jane Lee" userId="5c241672-b00d-42a7-af6b-a0d1990141a0" providerId="ADAL" clId="{3561BFDF-01B1-4789-B695-75DA6CB89E89}" dt="2022-02-22T11:38:17.782" v="23" actId="27614"/>
          <ac:picMkLst>
            <pc:docMk/>
            <pc:sldMk cId="1089058877" sldId="263"/>
            <ac:picMk id="3" creationId="{C5665366-8D3F-46D9-B301-CB44B189D54D}"/>
          </ac:picMkLst>
        </pc:picChg>
      </pc:sldChg>
      <pc:sldChg chg="addSp modSp new mod">
        <pc:chgData name="Sarah-Jane Lee" userId="5c241672-b00d-42a7-af6b-a0d1990141a0" providerId="ADAL" clId="{3561BFDF-01B1-4789-B695-75DA6CB89E89}" dt="2022-02-22T11:38:19.890" v="26" actId="27614"/>
        <pc:sldMkLst>
          <pc:docMk/>
          <pc:sldMk cId="4014506903" sldId="264"/>
        </pc:sldMkLst>
        <pc:picChg chg="add mod">
          <ac:chgData name="Sarah-Jane Lee" userId="5c241672-b00d-42a7-af6b-a0d1990141a0" providerId="ADAL" clId="{3561BFDF-01B1-4789-B695-75DA6CB89E89}" dt="2022-02-22T11:38:19.890" v="26" actId="27614"/>
          <ac:picMkLst>
            <pc:docMk/>
            <pc:sldMk cId="4014506903" sldId="264"/>
            <ac:picMk id="3" creationId="{2BED96C9-89A7-41A4-937F-55554C741F02}"/>
          </ac:picMkLst>
        </pc:picChg>
      </pc:sldChg>
      <pc:sldChg chg="addSp modSp new mod">
        <pc:chgData name="Sarah-Jane Lee" userId="5c241672-b00d-42a7-af6b-a0d1990141a0" providerId="ADAL" clId="{3561BFDF-01B1-4789-B695-75DA6CB89E89}" dt="2022-02-22T11:38:21.939" v="29" actId="962"/>
        <pc:sldMkLst>
          <pc:docMk/>
          <pc:sldMk cId="1162040829" sldId="265"/>
        </pc:sldMkLst>
        <pc:picChg chg="add mod">
          <ac:chgData name="Sarah-Jane Lee" userId="5c241672-b00d-42a7-af6b-a0d1990141a0" providerId="ADAL" clId="{3561BFDF-01B1-4789-B695-75DA6CB89E89}" dt="2022-02-22T11:38:21.939" v="29" actId="962"/>
          <ac:picMkLst>
            <pc:docMk/>
            <pc:sldMk cId="1162040829" sldId="265"/>
            <ac:picMk id="3" creationId="{D55E5D5E-CDBE-442D-B859-5004E9B98E85}"/>
          </ac:picMkLst>
        </pc:picChg>
      </pc:sldChg>
    </pc:docChg>
  </pc:docChgLst>
  <pc:docChgLst>
    <pc:chgData name="Sarah-Jane Lee" userId="5c241672-b00d-42a7-af6b-a0d1990141a0" providerId="ADAL" clId="{1CC20597-0F92-421E-9E3E-53FE2596D2FE}"/>
    <pc:docChg chg="custSel modSld">
      <pc:chgData name="Sarah-Jane Lee" userId="5c241672-b00d-42a7-af6b-a0d1990141a0" providerId="ADAL" clId="{1CC20597-0F92-421E-9E3E-53FE2596D2FE}" dt="2020-05-11T11:47:53.603" v="12" actId="27614"/>
      <pc:docMkLst>
        <pc:docMk/>
      </pc:docMkLst>
      <pc:sldChg chg="addSp delSp modSp mod">
        <pc:chgData name="Sarah-Jane Lee" userId="5c241672-b00d-42a7-af6b-a0d1990141a0" providerId="ADAL" clId="{1CC20597-0F92-421E-9E3E-53FE2596D2FE}" dt="2020-05-11T11:47:40.864" v="6" actId="962"/>
        <pc:sldMkLst>
          <pc:docMk/>
          <pc:sldMk cId="2545352935" sldId="256"/>
        </pc:sldMkLst>
        <pc:picChg chg="add mod">
          <ac:chgData name="Sarah-Jane Lee" userId="5c241672-b00d-42a7-af6b-a0d1990141a0" providerId="ADAL" clId="{1CC20597-0F92-421E-9E3E-53FE2596D2FE}" dt="2020-05-11T11:47:40.864" v="6" actId="962"/>
          <ac:picMkLst>
            <pc:docMk/>
            <pc:sldMk cId="2545352935" sldId="256"/>
            <ac:picMk id="3" creationId="{82729E18-5DEC-4050-8F12-F2CFA54FE342}"/>
          </ac:picMkLst>
        </pc:picChg>
        <pc:picChg chg="del">
          <ac:chgData name="Sarah-Jane Lee" userId="5c241672-b00d-42a7-af6b-a0d1990141a0" providerId="ADAL" clId="{1CC20597-0F92-421E-9E3E-53FE2596D2FE}" dt="2020-05-11T11:47:31.688" v="0" actId="478"/>
          <ac:picMkLst>
            <pc:docMk/>
            <pc:sldMk cId="2545352935" sldId="256"/>
            <ac:picMk id="4" creationId="{D577320C-00DC-4CC1-8542-A262DE71F79C}"/>
          </ac:picMkLst>
        </pc:picChg>
      </pc:sldChg>
      <pc:sldChg chg="addSp delSp modSp mod">
        <pc:chgData name="Sarah-Jane Lee" userId="5c241672-b00d-42a7-af6b-a0d1990141a0" providerId="ADAL" clId="{1CC20597-0F92-421E-9E3E-53FE2596D2FE}" dt="2020-05-11T11:47:45.593" v="8" actId="27614"/>
        <pc:sldMkLst>
          <pc:docMk/>
          <pc:sldMk cId="1971973181" sldId="257"/>
        </pc:sldMkLst>
        <pc:picChg chg="add mod">
          <ac:chgData name="Sarah-Jane Lee" userId="5c241672-b00d-42a7-af6b-a0d1990141a0" providerId="ADAL" clId="{1CC20597-0F92-421E-9E3E-53FE2596D2FE}" dt="2020-05-11T11:47:45.593" v="8" actId="27614"/>
          <ac:picMkLst>
            <pc:docMk/>
            <pc:sldMk cId="1971973181" sldId="257"/>
            <ac:picMk id="3" creationId="{A8A3D87A-E45F-4512-BB09-31FB00CB6774}"/>
          </ac:picMkLst>
        </pc:picChg>
        <pc:picChg chg="del">
          <ac:chgData name="Sarah-Jane Lee" userId="5c241672-b00d-42a7-af6b-a0d1990141a0" providerId="ADAL" clId="{1CC20597-0F92-421E-9E3E-53FE2596D2FE}" dt="2020-05-11T11:47:32.746" v="1" actId="478"/>
          <ac:picMkLst>
            <pc:docMk/>
            <pc:sldMk cId="1971973181" sldId="257"/>
            <ac:picMk id="4" creationId="{B39E01CE-99FB-4142-9B27-6E27570F0BA8}"/>
          </ac:picMkLst>
        </pc:picChg>
      </pc:sldChg>
      <pc:sldChg chg="addSp delSp modSp mod">
        <pc:chgData name="Sarah-Jane Lee" userId="5c241672-b00d-42a7-af6b-a0d1990141a0" providerId="ADAL" clId="{1CC20597-0F92-421E-9E3E-53FE2596D2FE}" dt="2020-05-11T11:47:48.411" v="10" actId="27614"/>
        <pc:sldMkLst>
          <pc:docMk/>
          <pc:sldMk cId="3813033690" sldId="258"/>
        </pc:sldMkLst>
        <pc:picChg chg="del">
          <ac:chgData name="Sarah-Jane Lee" userId="5c241672-b00d-42a7-af6b-a0d1990141a0" providerId="ADAL" clId="{1CC20597-0F92-421E-9E3E-53FE2596D2FE}" dt="2020-05-11T11:47:33.496" v="2" actId="478"/>
          <ac:picMkLst>
            <pc:docMk/>
            <pc:sldMk cId="3813033690" sldId="258"/>
            <ac:picMk id="3" creationId="{DD57399B-9BE7-41A6-9095-F47F6EDAC8CF}"/>
          </ac:picMkLst>
        </pc:picChg>
        <pc:picChg chg="add mod">
          <ac:chgData name="Sarah-Jane Lee" userId="5c241672-b00d-42a7-af6b-a0d1990141a0" providerId="ADAL" clId="{1CC20597-0F92-421E-9E3E-53FE2596D2FE}" dt="2020-05-11T11:47:48.411" v="10" actId="27614"/>
          <ac:picMkLst>
            <pc:docMk/>
            <pc:sldMk cId="3813033690" sldId="258"/>
            <ac:picMk id="4" creationId="{794FE5A4-4176-41D4-9B56-7CCAFD8CF6FE}"/>
          </ac:picMkLst>
        </pc:picChg>
      </pc:sldChg>
      <pc:sldChg chg="addSp delSp modSp mod">
        <pc:chgData name="Sarah-Jane Lee" userId="5c241672-b00d-42a7-af6b-a0d1990141a0" providerId="ADAL" clId="{1CC20597-0F92-421E-9E3E-53FE2596D2FE}" dt="2020-05-11T11:47:53.603" v="12" actId="27614"/>
        <pc:sldMkLst>
          <pc:docMk/>
          <pc:sldMk cId="3876412363" sldId="259"/>
        </pc:sldMkLst>
        <pc:picChg chg="del">
          <ac:chgData name="Sarah-Jane Lee" userId="5c241672-b00d-42a7-af6b-a0d1990141a0" providerId="ADAL" clId="{1CC20597-0F92-421E-9E3E-53FE2596D2FE}" dt="2020-05-11T11:47:34.342" v="3" actId="478"/>
          <ac:picMkLst>
            <pc:docMk/>
            <pc:sldMk cId="3876412363" sldId="259"/>
            <ac:picMk id="3" creationId="{379AB21E-B94C-4339-98AC-E88ABE72C0C0}"/>
          </ac:picMkLst>
        </pc:picChg>
        <pc:picChg chg="add mod">
          <ac:chgData name="Sarah-Jane Lee" userId="5c241672-b00d-42a7-af6b-a0d1990141a0" providerId="ADAL" clId="{1CC20597-0F92-421E-9E3E-53FE2596D2FE}" dt="2020-05-11T11:47:53.603" v="12" actId="27614"/>
          <ac:picMkLst>
            <pc:docMk/>
            <pc:sldMk cId="3876412363" sldId="259"/>
            <ac:picMk id="4" creationId="{1914034A-B29B-4805-8AC4-2A4890D838DA}"/>
          </ac:picMkLst>
        </pc:picChg>
      </pc:sldChg>
    </pc:docChg>
  </pc:docChgLst>
  <pc:docChgLst>
    <pc:chgData name="Lee, Sarah" userId="bbacac4a-d18f-4fcd-860c-76c189633c4f" providerId="ADAL" clId="{169A0D48-7B2E-4389-8CFC-F4E316F310FA}"/>
    <pc:docChg chg="custSel addSld modSld">
      <pc:chgData name="Lee, Sarah" userId="bbacac4a-d18f-4fcd-860c-76c189633c4f" providerId="ADAL" clId="{169A0D48-7B2E-4389-8CFC-F4E316F310FA}" dt="2024-10-21T17:42:08.990" v="29" actId="962"/>
      <pc:docMkLst>
        <pc:docMk/>
      </pc:docMkLst>
      <pc:sldChg chg="addSp modSp mod">
        <pc:chgData name="Lee, Sarah" userId="bbacac4a-d18f-4fcd-860c-76c189633c4f" providerId="ADAL" clId="{169A0D48-7B2E-4389-8CFC-F4E316F310FA}" dt="2024-10-21T15:49:40.486" v="8" actId="962"/>
        <pc:sldMkLst>
          <pc:docMk/>
          <pc:sldMk cId="2081667458" sldId="257"/>
        </pc:sldMkLst>
        <pc:picChg chg="add mod">
          <ac:chgData name="Lee, Sarah" userId="bbacac4a-d18f-4fcd-860c-76c189633c4f" providerId="ADAL" clId="{169A0D48-7B2E-4389-8CFC-F4E316F310FA}" dt="2024-10-21T15:49:40.486" v="8" actId="962"/>
          <ac:picMkLst>
            <pc:docMk/>
            <pc:sldMk cId="2081667458" sldId="257"/>
            <ac:picMk id="3" creationId="{CAD9E4DC-8C16-01C8-548C-0176F8DEC559}"/>
          </ac:picMkLst>
        </pc:picChg>
      </pc:sldChg>
      <pc:sldChg chg="addSp modSp new mod">
        <pc:chgData name="Lee, Sarah" userId="bbacac4a-d18f-4fcd-860c-76c189633c4f" providerId="ADAL" clId="{169A0D48-7B2E-4389-8CFC-F4E316F310FA}" dt="2024-10-21T15:49:43.385" v="11" actId="962"/>
        <pc:sldMkLst>
          <pc:docMk/>
          <pc:sldMk cId="2117751588" sldId="258"/>
        </pc:sldMkLst>
        <pc:picChg chg="add mod">
          <ac:chgData name="Lee, Sarah" userId="bbacac4a-d18f-4fcd-860c-76c189633c4f" providerId="ADAL" clId="{169A0D48-7B2E-4389-8CFC-F4E316F310FA}" dt="2024-10-21T15:49:43.385" v="11" actId="962"/>
          <ac:picMkLst>
            <pc:docMk/>
            <pc:sldMk cId="2117751588" sldId="258"/>
            <ac:picMk id="3" creationId="{350EB82E-D023-3029-C2DC-834D7B95EEC3}"/>
          </ac:picMkLst>
        </pc:picChg>
      </pc:sldChg>
      <pc:sldChg chg="addSp modSp new mod">
        <pc:chgData name="Lee, Sarah" userId="bbacac4a-d18f-4fcd-860c-76c189633c4f" providerId="ADAL" clId="{169A0D48-7B2E-4389-8CFC-F4E316F310FA}" dt="2024-10-21T15:49:45.736" v="13" actId="27614"/>
        <pc:sldMkLst>
          <pc:docMk/>
          <pc:sldMk cId="922890752" sldId="259"/>
        </pc:sldMkLst>
        <pc:picChg chg="add mod">
          <ac:chgData name="Lee, Sarah" userId="bbacac4a-d18f-4fcd-860c-76c189633c4f" providerId="ADAL" clId="{169A0D48-7B2E-4389-8CFC-F4E316F310FA}" dt="2024-10-21T15:49:45.736" v="13" actId="27614"/>
          <ac:picMkLst>
            <pc:docMk/>
            <pc:sldMk cId="922890752" sldId="259"/>
            <ac:picMk id="3" creationId="{529D0414-0E5A-B0E4-3A03-4C6E62864360}"/>
          </ac:picMkLst>
        </pc:picChg>
      </pc:sldChg>
      <pc:sldChg chg="addSp modSp new mod">
        <pc:chgData name="Lee, Sarah" userId="bbacac4a-d18f-4fcd-860c-76c189633c4f" providerId="ADAL" clId="{169A0D48-7B2E-4389-8CFC-F4E316F310FA}" dt="2024-10-21T15:49:48.142" v="15" actId="27614"/>
        <pc:sldMkLst>
          <pc:docMk/>
          <pc:sldMk cId="1241746745" sldId="260"/>
        </pc:sldMkLst>
        <pc:picChg chg="add mod">
          <ac:chgData name="Lee, Sarah" userId="bbacac4a-d18f-4fcd-860c-76c189633c4f" providerId="ADAL" clId="{169A0D48-7B2E-4389-8CFC-F4E316F310FA}" dt="2024-10-21T15:49:48.142" v="15" actId="27614"/>
          <ac:picMkLst>
            <pc:docMk/>
            <pc:sldMk cId="1241746745" sldId="260"/>
            <ac:picMk id="3" creationId="{200CDAAB-0E58-D577-B940-1A07C869C5F4}"/>
          </ac:picMkLst>
        </pc:picChg>
      </pc:sldChg>
      <pc:sldChg chg="addSp modSp new mod">
        <pc:chgData name="Lee, Sarah" userId="bbacac4a-d18f-4fcd-860c-76c189633c4f" providerId="ADAL" clId="{169A0D48-7B2E-4389-8CFC-F4E316F310FA}" dt="2024-10-21T15:49:49.954" v="17" actId="27614"/>
        <pc:sldMkLst>
          <pc:docMk/>
          <pc:sldMk cId="2180119249" sldId="261"/>
        </pc:sldMkLst>
        <pc:picChg chg="add mod">
          <ac:chgData name="Lee, Sarah" userId="bbacac4a-d18f-4fcd-860c-76c189633c4f" providerId="ADAL" clId="{169A0D48-7B2E-4389-8CFC-F4E316F310FA}" dt="2024-10-21T15:49:49.954" v="17" actId="27614"/>
          <ac:picMkLst>
            <pc:docMk/>
            <pc:sldMk cId="2180119249" sldId="261"/>
            <ac:picMk id="3" creationId="{AE85CFC7-6F6E-33B4-CDA1-CC8902623061}"/>
          </ac:picMkLst>
        </pc:picChg>
      </pc:sldChg>
      <pc:sldChg chg="addSp modSp new mod">
        <pc:chgData name="Lee, Sarah" userId="bbacac4a-d18f-4fcd-860c-76c189633c4f" providerId="ADAL" clId="{169A0D48-7B2E-4389-8CFC-F4E316F310FA}" dt="2024-10-21T15:49:52.617" v="19" actId="27614"/>
        <pc:sldMkLst>
          <pc:docMk/>
          <pc:sldMk cId="2096701770" sldId="262"/>
        </pc:sldMkLst>
        <pc:picChg chg="add mod">
          <ac:chgData name="Lee, Sarah" userId="bbacac4a-d18f-4fcd-860c-76c189633c4f" providerId="ADAL" clId="{169A0D48-7B2E-4389-8CFC-F4E316F310FA}" dt="2024-10-21T15:49:52.617" v="19" actId="27614"/>
          <ac:picMkLst>
            <pc:docMk/>
            <pc:sldMk cId="2096701770" sldId="262"/>
            <ac:picMk id="3" creationId="{83804445-9CD7-6DFB-B187-82CE563EAD37}"/>
          </ac:picMkLst>
        </pc:picChg>
      </pc:sldChg>
      <pc:sldChg chg="addSp delSp modSp new mod">
        <pc:chgData name="Lee, Sarah" userId="bbacac4a-d18f-4fcd-860c-76c189633c4f" providerId="ADAL" clId="{169A0D48-7B2E-4389-8CFC-F4E316F310FA}" dt="2024-10-21T17:42:08.990" v="29" actId="962"/>
        <pc:sldMkLst>
          <pc:docMk/>
          <pc:sldMk cId="2762586109" sldId="263"/>
        </pc:sldMkLst>
        <pc:picChg chg="add del mod">
          <ac:chgData name="Lee, Sarah" userId="bbacac4a-d18f-4fcd-860c-76c189633c4f" providerId="ADAL" clId="{169A0D48-7B2E-4389-8CFC-F4E316F310FA}" dt="2024-10-21T15:50:45.039" v="22" actId="478"/>
          <ac:picMkLst>
            <pc:docMk/>
            <pc:sldMk cId="2762586109" sldId="263"/>
            <ac:picMk id="3" creationId="{06091B08-F021-3B6A-8AF8-5A790FE85089}"/>
          </ac:picMkLst>
        </pc:picChg>
        <pc:picChg chg="add mod">
          <ac:chgData name="Lee, Sarah" userId="bbacac4a-d18f-4fcd-860c-76c189633c4f" providerId="ADAL" clId="{169A0D48-7B2E-4389-8CFC-F4E316F310FA}" dt="2024-10-21T17:42:08.990" v="29" actId="962"/>
          <ac:picMkLst>
            <pc:docMk/>
            <pc:sldMk cId="2762586109" sldId="263"/>
            <ac:picMk id="3" creationId="{F42ECA82-2788-76CE-76E3-F7A412DF4C91}"/>
          </ac:picMkLst>
        </pc:picChg>
        <pc:picChg chg="add del mod">
          <ac:chgData name="Lee, Sarah" userId="bbacac4a-d18f-4fcd-860c-76c189633c4f" providerId="ADAL" clId="{169A0D48-7B2E-4389-8CFC-F4E316F310FA}" dt="2024-10-21T17:42:03.559" v="26" actId="478"/>
          <ac:picMkLst>
            <pc:docMk/>
            <pc:sldMk cId="2762586109" sldId="263"/>
            <ac:picMk id="5" creationId="{305163A0-BD64-DDB0-F65E-F7E33699382C}"/>
          </ac:picMkLst>
        </pc:picChg>
      </pc:sldChg>
    </pc:docChg>
  </pc:docChgLst>
  <pc:docChgLst>
    <pc:chgData name="Sarah-Jane Lee" userId="5c241672-b00d-42a7-af6b-a0d1990141a0" providerId="ADAL" clId="{AE99E4E7-3ECB-47F3-9AF0-900EE734A7F2}"/>
    <pc:docChg chg="custSel addSld delSld modSld">
      <pc:chgData name="Sarah-Jane Lee" userId="5c241672-b00d-42a7-af6b-a0d1990141a0" providerId="ADAL" clId="{AE99E4E7-3ECB-47F3-9AF0-900EE734A7F2}" dt="2023-03-20T16:20:36.543" v="61" actId="962"/>
      <pc:docMkLst>
        <pc:docMk/>
      </pc:docMkLst>
      <pc:sldChg chg="addSp modSp new mod">
        <pc:chgData name="Sarah-Jane Lee" userId="5c241672-b00d-42a7-af6b-a0d1990141a0" providerId="ADAL" clId="{AE99E4E7-3ECB-47F3-9AF0-900EE734A7F2}" dt="2023-03-20T16:20:19.161" v="37" actId="27614"/>
        <pc:sldMkLst>
          <pc:docMk/>
          <pc:sldMk cId="550086896" sldId="261"/>
        </pc:sldMkLst>
        <pc:picChg chg="add mod">
          <ac:chgData name="Sarah-Jane Lee" userId="5c241672-b00d-42a7-af6b-a0d1990141a0" providerId="ADAL" clId="{AE99E4E7-3ECB-47F3-9AF0-900EE734A7F2}" dt="2023-03-20T16:20:19.161" v="37" actId="27614"/>
          <ac:picMkLst>
            <pc:docMk/>
            <pc:sldMk cId="550086896" sldId="261"/>
            <ac:picMk id="3" creationId="{8F45F272-0558-978D-8412-58BAB8548E29}"/>
          </ac:picMkLst>
        </pc:picChg>
      </pc:sldChg>
      <pc:sldChg chg="del">
        <pc:chgData name="Sarah-Jane Lee" userId="5c241672-b00d-42a7-af6b-a0d1990141a0" providerId="ADAL" clId="{AE99E4E7-3ECB-47F3-9AF0-900EE734A7F2}" dt="2023-03-20T16:20:04.756" v="0" actId="47"/>
        <pc:sldMkLst>
          <pc:docMk/>
          <pc:sldMk cId="1940665911" sldId="261"/>
        </pc:sldMkLst>
      </pc:sldChg>
      <pc:sldChg chg="del">
        <pc:chgData name="Sarah-Jane Lee" userId="5c241672-b00d-42a7-af6b-a0d1990141a0" providerId="ADAL" clId="{AE99E4E7-3ECB-47F3-9AF0-900EE734A7F2}" dt="2023-03-20T16:20:04.874" v="1" actId="47"/>
        <pc:sldMkLst>
          <pc:docMk/>
          <pc:sldMk cId="2372456610" sldId="262"/>
        </pc:sldMkLst>
      </pc:sldChg>
      <pc:sldChg chg="addSp modSp new mod">
        <pc:chgData name="Sarah-Jane Lee" userId="5c241672-b00d-42a7-af6b-a0d1990141a0" providerId="ADAL" clId="{AE99E4E7-3ECB-47F3-9AF0-900EE734A7F2}" dt="2023-03-20T16:20:20.698" v="39" actId="27614"/>
        <pc:sldMkLst>
          <pc:docMk/>
          <pc:sldMk cId="3391188206" sldId="262"/>
        </pc:sldMkLst>
        <pc:picChg chg="add mod">
          <ac:chgData name="Sarah-Jane Lee" userId="5c241672-b00d-42a7-af6b-a0d1990141a0" providerId="ADAL" clId="{AE99E4E7-3ECB-47F3-9AF0-900EE734A7F2}" dt="2023-03-20T16:20:20.698" v="39" actId="27614"/>
          <ac:picMkLst>
            <pc:docMk/>
            <pc:sldMk cId="3391188206" sldId="262"/>
            <ac:picMk id="3" creationId="{D1FFE9B3-A2F1-0F29-E589-E60AFF1AFC64}"/>
          </ac:picMkLst>
        </pc:picChg>
      </pc:sldChg>
      <pc:sldChg chg="addSp modSp new mod">
        <pc:chgData name="Sarah-Jane Lee" userId="5c241672-b00d-42a7-af6b-a0d1990141a0" providerId="ADAL" clId="{AE99E4E7-3ECB-47F3-9AF0-900EE734A7F2}" dt="2023-03-20T16:20:23.595" v="42" actId="27614"/>
        <pc:sldMkLst>
          <pc:docMk/>
          <pc:sldMk cId="1175471766" sldId="263"/>
        </pc:sldMkLst>
        <pc:picChg chg="add mod">
          <ac:chgData name="Sarah-Jane Lee" userId="5c241672-b00d-42a7-af6b-a0d1990141a0" providerId="ADAL" clId="{AE99E4E7-3ECB-47F3-9AF0-900EE734A7F2}" dt="2023-03-20T16:20:23.595" v="42" actId="27614"/>
          <ac:picMkLst>
            <pc:docMk/>
            <pc:sldMk cId="1175471766" sldId="263"/>
            <ac:picMk id="3" creationId="{882FE19C-C04E-20C6-BA03-4DBA662F57B4}"/>
          </ac:picMkLst>
        </pc:picChg>
      </pc:sldChg>
      <pc:sldChg chg="del">
        <pc:chgData name="Sarah-Jane Lee" userId="5c241672-b00d-42a7-af6b-a0d1990141a0" providerId="ADAL" clId="{AE99E4E7-3ECB-47F3-9AF0-900EE734A7F2}" dt="2023-03-20T16:20:05.017" v="2" actId="47"/>
        <pc:sldMkLst>
          <pc:docMk/>
          <pc:sldMk cId="3644698397" sldId="263"/>
        </pc:sldMkLst>
      </pc:sldChg>
      <pc:sldChg chg="del">
        <pc:chgData name="Sarah-Jane Lee" userId="5c241672-b00d-42a7-af6b-a0d1990141a0" providerId="ADAL" clId="{AE99E4E7-3ECB-47F3-9AF0-900EE734A7F2}" dt="2023-03-20T16:20:05.161" v="3" actId="47"/>
        <pc:sldMkLst>
          <pc:docMk/>
          <pc:sldMk cId="521334621" sldId="264"/>
        </pc:sldMkLst>
      </pc:sldChg>
      <pc:sldChg chg="addSp modSp new mod">
        <pc:chgData name="Sarah-Jane Lee" userId="5c241672-b00d-42a7-af6b-a0d1990141a0" providerId="ADAL" clId="{AE99E4E7-3ECB-47F3-9AF0-900EE734A7F2}" dt="2023-03-20T16:20:24.872" v="44" actId="27614"/>
        <pc:sldMkLst>
          <pc:docMk/>
          <pc:sldMk cId="2030114426" sldId="264"/>
        </pc:sldMkLst>
        <pc:picChg chg="add mod">
          <ac:chgData name="Sarah-Jane Lee" userId="5c241672-b00d-42a7-af6b-a0d1990141a0" providerId="ADAL" clId="{AE99E4E7-3ECB-47F3-9AF0-900EE734A7F2}" dt="2023-03-20T16:20:24.872" v="44" actId="27614"/>
          <ac:picMkLst>
            <pc:docMk/>
            <pc:sldMk cId="2030114426" sldId="264"/>
            <ac:picMk id="3" creationId="{7F01F927-558D-820E-01DE-DCE13EE45E1B}"/>
          </ac:picMkLst>
        </pc:picChg>
      </pc:sldChg>
      <pc:sldChg chg="del">
        <pc:chgData name="Sarah-Jane Lee" userId="5c241672-b00d-42a7-af6b-a0d1990141a0" providerId="ADAL" clId="{AE99E4E7-3ECB-47F3-9AF0-900EE734A7F2}" dt="2023-03-20T16:20:05.321" v="4" actId="47"/>
        <pc:sldMkLst>
          <pc:docMk/>
          <pc:sldMk cId="1220517595" sldId="265"/>
        </pc:sldMkLst>
      </pc:sldChg>
      <pc:sldChg chg="addSp modSp new mod">
        <pc:chgData name="Sarah-Jane Lee" userId="5c241672-b00d-42a7-af6b-a0d1990141a0" providerId="ADAL" clId="{AE99E4E7-3ECB-47F3-9AF0-900EE734A7F2}" dt="2023-03-20T16:20:26.311" v="47" actId="962"/>
        <pc:sldMkLst>
          <pc:docMk/>
          <pc:sldMk cId="3189453212" sldId="265"/>
        </pc:sldMkLst>
        <pc:picChg chg="add mod">
          <ac:chgData name="Sarah-Jane Lee" userId="5c241672-b00d-42a7-af6b-a0d1990141a0" providerId="ADAL" clId="{AE99E4E7-3ECB-47F3-9AF0-900EE734A7F2}" dt="2023-03-20T16:20:26.311" v="47" actId="962"/>
          <ac:picMkLst>
            <pc:docMk/>
            <pc:sldMk cId="3189453212" sldId="265"/>
            <ac:picMk id="3" creationId="{8EBF1211-808C-1F0D-EF5B-AD94D3E91CE5}"/>
          </ac:picMkLst>
        </pc:picChg>
      </pc:sldChg>
      <pc:sldChg chg="del">
        <pc:chgData name="Sarah-Jane Lee" userId="5c241672-b00d-42a7-af6b-a0d1990141a0" providerId="ADAL" clId="{AE99E4E7-3ECB-47F3-9AF0-900EE734A7F2}" dt="2023-03-20T16:20:05.689" v="5" actId="47"/>
        <pc:sldMkLst>
          <pc:docMk/>
          <pc:sldMk cId="702543039" sldId="266"/>
        </pc:sldMkLst>
      </pc:sldChg>
      <pc:sldChg chg="addSp modSp new mod">
        <pc:chgData name="Sarah-Jane Lee" userId="5c241672-b00d-42a7-af6b-a0d1990141a0" providerId="ADAL" clId="{AE99E4E7-3ECB-47F3-9AF0-900EE734A7F2}" dt="2023-03-20T16:20:29.332" v="50" actId="27614"/>
        <pc:sldMkLst>
          <pc:docMk/>
          <pc:sldMk cId="2089670043" sldId="266"/>
        </pc:sldMkLst>
        <pc:picChg chg="add mod">
          <ac:chgData name="Sarah-Jane Lee" userId="5c241672-b00d-42a7-af6b-a0d1990141a0" providerId="ADAL" clId="{AE99E4E7-3ECB-47F3-9AF0-900EE734A7F2}" dt="2023-03-20T16:20:29.332" v="50" actId="27614"/>
          <ac:picMkLst>
            <pc:docMk/>
            <pc:sldMk cId="2089670043" sldId="266"/>
            <ac:picMk id="3" creationId="{0ECE6DF9-8CE8-7D2E-C713-539CE8683DDB}"/>
          </ac:picMkLst>
        </pc:picChg>
      </pc:sldChg>
      <pc:sldChg chg="del">
        <pc:chgData name="Sarah-Jane Lee" userId="5c241672-b00d-42a7-af6b-a0d1990141a0" providerId="ADAL" clId="{AE99E4E7-3ECB-47F3-9AF0-900EE734A7F2}" dt="2023-03-20T16:20:05.854" v="6" actId="47"/>
        <pc:sldMkLst>
          <pc:docMk/>
          <pc:sldMk cId="1605270697" sldId="267"/>
        </pc:sldMkLst>
      </pc:sldChg>
      <pc:sldChg chg="addSp modSp new mod">
        <pc:chgData name="Sarah-Jane Lee" userId="5c241672-b00d-42a7-af6b-a0d1990141a0" providerId="ADAL" clId="{AE99E4E7-3ECB-47F3-9AF0-900EE734A7F2}" dt="2023-03-20T16:20:29.668" v="53" actId="962"/>
        <pc:sldMkLst>
          <pc:docMk/>
          <pc:sldMk cId="2117248669" sldId="267"/>
        </pc:sldMkLst>
        <pc:picChg chg="add mod">
          <ac:chgData name="Sarah-Jane Lee" userId="5c241672-b00d-42a7-af6b-a0d1990141a0" providerId="ADAL" clId="{AE99E4E7-3ECB-47F3-9AF0-900EE734A7F2}" dt="2023-03-20T16:20:29.668" v="53" actId="962"/>
          <ac:picMkLst>
            <pc:docMk/>
            <pc:sldMk cId="2117248669" sldId="267"/>
            <ac:picMk id="3" creationId="{61BE1E26-D85F-5F7D-E6A2-E4B0263357D8}"/>
          </ac:picMkLst>
        </pc:picChg>
      </pc:sldChg>
      <pc:sldChg chg="addSp modSp new mod">
        <pc:chgData name="Sarah-Jane Lee" userId="5c241672-b00d-42a7-af6b-a0d1990141a0" providerId="ADAL" clId="{AE99E4E7-3ECB-47F3-9AF0-900EE734A7F2}" dt="2023-03-20T16:20:31.335" v="55" actId="27614"/>
        <pc:sldMkLst>
          <pc:docMk/>
          <pc:sldMk cId="428316578" sldId="268"/>
        </pc:sldMkLst>
        <pc:picChg chg="add mod">
          <ac:chgData name="Sarah-Jane Lee" userId="5c241672-b00d-42a7-af6b-a0d1990141a0" providerId="ADAL" clId="{AE99E4E7-3ECB-47F3-9AF0-900EE734A7F2}" dt="2023-03-20T16:20:31.335" v="55" actId="27614"/>
          <ac:picMkLst>
            <pc:docMk/>
            <pc:sldMk cId="428316578" sldId="268"/>
            <ac:picMk id="3" creationId="{B6C3CBEC-3F61-3602-B250-BEA316628237}"/>
          </ac:picMkLst>
        </pc:picChg>
      </pc:sldChg>
      <pc:sldChg chg="del">
        <pc:chgData name="Sarah-Jane Lee" userId="5c241672-b00d-42a7-af6b-a0d1990141a0" providerId="ADAL" clId="{AE99E4E7-3ECB-47F3-9AF0-900EE734A7F2}" dt="2023-03-20T16:20:06.009" v="7" actId="47"/>
        <pc:sldMkLst>
          <pc:docMk/>
          <pc:sldMk cId="2201636177" sldId="268"/>
        </pc:sldMkLst>
      </pc:sldChg>
      <pc:sldChg chg="del">
        <pc:chgData name="Sarah-Jane Lee" userId="5c241672-b00d-42a7-af6b-a0d1990141a0" providerId="ADAL" clId="{AE99E4E7-3ECB-47F3-9AF0-900EE734A7F2}" dt="2023-03-20T16:20:06.170" v="8" actId="47"/>
        <pc:sldMkLst>
          <pc:docMk/>
          <pc:sldMk cId="2716961423" sldId="269"/>
        </pc:sldMkLst>
      </pc:sldChg>
      <pc:sldChg chg="addSp modSp new mod">
        <pc:chgData name="Sarah-Jane Lee" userId="5c241672-b00d-42a7-af6b-a0d1990141a0" providerId="ADAL" clId="{AE99E4E7-3ECB-47F3-9AF0-900EE734A7F2}" dt="2023-03-20T16:20:33.019" v="58" actId="962"/>
        <pc:sldMkLst>
          <pc:docMk/>
          <pc:sldMk cId="3329390769" sldId="269"/>
        </pc:sldMkLst>
        <pc:picChg chg="add mod">
          <ac:chgData name="Sarah-Jane Lee" userId="5c241672-b00d-42a7-af6b-a0d1990141a0" providerId="ADAL" clId="{AE99E4E7-3ECB-47F3-9AF0-900EE734A7F2}" dt="2023-03-20T16:20:33.019" v="58" actId="962"/>
          <ac:picMkLst>
            <pc:docMk/>
            <pc:sldMk cId="3329390769" sldId="269"/>
            <ac:picMk id="3" creationId="{992E94E5-848B-F52E-2621-F021C92C9113}"/>
          </ac:picMkLst>
        </pc:picChg>
      </pc:sldChg>
      <pc:sldChg chg="del">
        <pc:chgData name="Sarah-Jane Lee" userId="5c241672-b00d-42a7-af6b-a0d1990141a0" providerId="ADAL" clId="{AE99E4E7-3ECB-47F3-9AF0-900EE734A7F2}" dt="2023-03-20T16:20:06.335" v="9" actId="47"/>
        <pc:sldMkLst>
          <pc:docMk/>
          <pc:sldMk cId="20716073" sldId="270"/>
        </pc:sldMkLst>
      </pc:sldChg>
      <pc:sldChg chg="addSp modSp new mod">
        <pc:chgData name="Sarah-Jane Lee" userId="5c241672-b00d-42a7-af6b-a0d1990141a0" providerId="ADAL" clId="{AE99E4E7-3ECB-47F3-9AF0-900EE734A7F2}" dt="2023-03-20T16:20:36.543" v="61" actId="962"/>
        <pc:sldMkLst>
          <pc:docMk/>
          <pc:sldMk cId="2705982402" sldId="270"/>
        </pc:sldMkLst>
        <pc:picChg chg="add mod">
          <ac:chgData name="Sarah-Jane Lee" userId="5c241672-b00d-42a7-af6b-a0d1990141a0" providerId="ADAL" clId="{AE99E4E7-3ECB-47F3-9AF0-900EE734A7F2}" dt="2023-03-20T16:20:36.543" v="61" actId="962"/>
          <ac:picMkLst>
            <pc:docMk/>
            <pc:sldMk cId="2705982402" sldId="270"/>
            <ac:picMk id="3" creationId="{17996CD3-1C61-6245-99A8-4DC313885743}"/>
          </ac:picMkLst>
        </pc:picChg>
      </pc:sldChg>
      <pc:sldChg chg="del">
        <pc:chgData name="Sarah-Jane Lee" userId="5c241672-b00d-42a7-af6b-a0d1990141a0" providerId="ADAL" clId="{AE99E4E7-3ECB-47F3-9AF0-900EE734A7F2}" dt="2023-03-20T16:20:06.472" v="10" actId="47"/>
        <pc:sldMkLst>
          <pc:docMk/>
          <pc:sldMk cId="3881735103" sldId="271"/>
        </pc:sldMkLst>
      </pc:sldChg>
      <pc:sldChg chg="del">
        <pc:chgData name="Sarah-Jane Lee" userId="5c241672-b00d-42a7-af6b-a0d1990141a0" providerId="ADAL" clId="{AE99E4E7-3ECB-47F3-9AF0-900EE734A7F2}" dt="2023-03-20T16:20:06.637" v="11" actId="47"/>
        <pc:sldMkLst>
          <pc:docMk/>
          <pc:sldMk cId="605043906" sldId="272"/>
        </pc:sldMkLst>
      </pc:sldChg>
      <pc:sldChg chg="del">
        <pc:chgData name="Sarah-Jane Lee" userId="5c241672-b00d-42a7-af6b-a0d1990141a0" providerId="ADAL" clId="{AE99E4E7-3ECB-47F3-9AF0-900EE734A7F2}" dt="2023-03-20T16:20:06.777" v="12" actId="47"/>
        <pc:sldMkLst>
          <pc:docMk/>
          <pc:sldMk cId="160953469" sldId="273"/>
        </pc:sldMkLst>
      </pc:sldChg>
      <pc:sldChg chg="del">
        <pc:chgData name="Sarah-Jane Lee" userId="5c241672-b00d-42a7-af6b-a0d1990141a0" providerId="ADAL" clId="{AE99E4E7-3ECB-47F3-9AF0-900EE734A7F2}" dt="2023-03-20T16:20:06.952" v="13" actId="47"/>
        <pc:sldMkLst>
          <pc:docMk/>
          <pc:sldMk cId="498465556" sldId="274"/>
        </pc:sldMkLst>
      </pc:sldChg>
      <pc:sldChg chg="del">
        <pc:chgData name="Sarah-Jane Lee" userId="5c241672-b00d-42a7-af6b-a0d1990141a0" providerId="ADAL" clId="{AE99E4E7-3ECB-47F3-9AF0-900EE734A7F2}" dt="2023-03-20T16:20:07.098" v="14" actId="47"/>
        <pc:sldMkLst>
          <pc:docMk/>
          <pc:sldMk cId="2958038986" sldId="275"/>
        </pc:sldMkLst>
      </pc:sldChg>
      <pc:sldChg chg="del">
        <pc:chgData name="Sarah-Jane Lee" userId="5c241672-b00d-42a7-af6b-a0d1990141a0" providerId="ADAL" clId="{AE99E4E7-3ECB-47F3-9AF0-900EE734A7F2}" dt="2023-03-20T16:20:07.256" v="15" actId="47"/>
        <pc:sldMkLst>
          <pc:docMk/>
          <pc:sldMk cId="2263676852" sldId="276"/>
        </pc:sldMkLst>
      </pc:sldChg>
      <pc:sldChg chg="del">
        <pc:chgData name="Sarah-Jane Lee" userId="5c241672-b00d-42a7-af6b-a0d1990141a0" providerId="ADAL" clId="{AE99E4E7-3ECB-47F3-9AF0-900EE734A7F2}" dt="2023-03-20T16:20:07.400" v="16" actId="47"/>
        <pc:sldMkLst>
          <pc:docMk/>
          <pc:sldMk cId="3999748864" sldId="277"/>
        </pc:sldMkLst>
      </pc:sldChg>
      <pc:sldChg chg="del">
        <pc:chgData name="Sarah-Jane Lee" userId="5c241672-b00d-42a7-af6b-a0d1990141a0" providerId="ADAL" clId="{AE99E4E7-3ECB-47F3-9AF0-900EE734A7F2}" dt="2023-03-20T16:20:07.543" v="17" actId="47"/>
        <pc:sldMkLst>
          <pc:docMk/>
          <pc:sldMk cId="3979686561" sldId="278"/>
        </pc:sldMkLst>
      </pc:sldChg>
      <pc:sldChg chg="del">
        <pc:chgData name="Sarah-Jane Lee" userId="5c241672-b00d-42a7-af6b-a0d1990141a0" providerId="ADAL" clId="{AE99E4E7-3ECB-47F3-9AF0-900EE734A7F2}" dt="2023-03-20T16:20:08.152" v="18" actId="47"/>
        <pc:sldMkLst>
          <pc:docMk/>
          <pc:sldMk cId="2186019488" sldId="279"/>
        </pc:sldMkLst>
      </pc:sldChg>
      <pc:sldChg chg="del">
        <pc:chgData name="Sarah-Jane Lee" userId="5c241672-b00d-42a7-af6b-a0d1990141a0" providerId="ADAL" clId="{AE99E4E7-3ECB-47F3-9AF0-900EE734A7F2}" dt="2023-03-20T16:20:08.295" v="19" actId="47"/>
        <pc:sldMkLst>
          <pc:docMk/>
          <pc:sldMk cId="645521058" sldId="280"/>
        </pc:sldMkLst>
      </pc:sldChg>
      <pc:sldChg chg="del">
        <pc:chgData name="Sarah-Jane Lee" userId="5c241672-b00d-42a7-af6b-a0d1990141a0" providerId="ADAL" clId="{AE99E4E7-3ECB-47F3-9AF0-900EE734A7F2}" dt="2023-03-20T16:20:08.455" v="20" actId="47"/>
        <pc:sldMkLst>
          <pc:docMk/>
          <pc:sldMk cId="382624887" sldId="281"/>
        </pc:sldMkLst>
      </pc:sldChg>
      <pc:sldChg chg="del">
        <pc:chgData name="Sarah-Jane Lee" userId="5c241672-b00d-42a7-af6b-a0d1990141a0" providerId="ADAL" clId="{AE99E4E7-3ECB-47F3-9AF0-900EE734A7F2}" dt="2023-03-20T16:20:08.616" v="21" actId="47"/>
        <pc:sldMkLst>
          <pc:docMk/>
          <pc:sldMk cId="601448846" sldId="282"/>
        </pc:sldMkLst>
      </pc:sldChg>
    </pc:docChg>
  </pc:docChgLst>
  <pc:docChgLst>
    <pc:chgData name="Sarah-Jane Lee" userId="5c241672-b00d-42a7-af6b-a0d1990141a0" providerId="ADAL" clId="{0C34C464-7BFE-4E2C-A056-37DC18C82128}"/>
    <pc:docChg chg="custSel addSld delSld modSld">
      <pc:chgData name="Sarah-Jane Lee" userId="5c241672-b00d-42a7-af6b-a0d1990141a0" providerId="ADAL" clId="{0C34C464-7BFE-4E2C-A056-37DC18C82128}" dt="2022-10-04T10:53:23.284" v="29" actId="962"/>
      <pc:docMkLst>
        <pc:docMk/>
      </pc:docMkLst>
      <pc:sldChg chg="addSp delSp modSp mod">
        <pc:chgData name="Sarah-Jane Lee" userId="5c241672-b00d-42a7-af6b-a0d1990141a0" providerId="ADAL" clId="{0C34C464-7BFE-4E2C-A056-37DC18C82128}" dt="2022-10-04T10:53:10.455" v="11" actId="27614"/>
        <pc:sldMkLst>
          <pc:docMk/>
          <pc:sldMk cId="323551351" sldId="260"/>
        </pc:sldMkLst>
        <pc:picChg chg="add mod">
          <ac:chgData name="Sarah-Jane Lee" userId="5c241672-b00d-42a7-af6b-a0d1990141a0" providerId="ADAL" clId="{0C34C464-7BFE-4E2C-A056-37DC18C82128}" dt="2022-10-04T10:53:10.455" v="11" actId="27614"/>
          <ac:picMkLst>
            <pc:docMk/>
            <pc:sldMk cId="323551351" sldId="260"/>
            <ac:picMk id="3" creationId="{23C00361-B150-4962-0E02-73DB9EE7BCF9}"/>
          </ac:picMkLst>
        </pc:picChg>
        <pc:picChg chg="del">
          <ac:chgData name="Sarah-Jane Lee" userId="5c241672-b00d-42a7-af6b-a0d1990141a0" providerId="ADAL" clId="{0C34C464-7BFE-4E2C-A056-37DC18C82128}" dt="2022-10-04T10:53:03.234" v="6" actId="478"/>
          <ac:picMkLst>
            <pc:docMk/>
            <pc:sldMk cId="323551351" sldId="260"/>
            <ac:picMk id="4" creationId="{AFAEB5AA-4EB5-C02C-302A-3CD730EBB636}"/>
          </ac:picMkLst>
        </pc:picChg>
      </pc:sldChg>
      <pc:sldChg chg="addSp delSp modSp mod">
        <pc:chgData name="Sarah-Jane Lee" userId="5c241672-b00d-42a7-af6b-a0d1990141a0" providerId="ADAL" clId="{0C34C464-7BFE-4E2C-A056-37DC18C82128}" dt="2022-10-04T10:53:15.576" v="18" actId="962"/>
        <pc:sldMkLst>
          <pc:docMk/>
          <pc:sldMk cId="3780624458" sldId="261"/>
        </pc:sldMkLst>
        <pc:picChg chg="add mod">
          <ac:chgData name="Sarah-Jane Lee" userId="5c241672-b00d-42a7-af6b-a0d1990141a0" providerId="ADAL" clId="{0C34C464-7BFE-4E2C-A056-37DC18C82128}" dt="2022-10-04T10:53:15.576" v="18" actId="962"/>
          <ac:picMkLst>
            <pc:docMk/>
            <pc:sldMk cId="3780624458" sldId="261"/>
            <ac:picMk id="3" creationId="{B3377AA6-0E89-C626-6DAD-2404A28E2E60}"/>
          </ac:picMkLst>
        </pc:picChg>
        <pc:picChg chg="del">
          <ac:chgData name="Sarah-Jane Lee" userId="5c241672-b00d-42a7-af6b-a0d1990141a0" providerId="ADAL" clId="{0C34C464-7BFE-4E2C-A056-37DC18C82128}" dt="2022-10-04T10:53:02.418" v="5" actId="478"/>
          <ac:picMkLst>
            <pc:docMk/>
            <pc:sldMk cId="3780624458" sldId="261"/>
            <ac:picMk id="4" creationId="{3EDC5CAD-2012-C5AE-40CF-2A5AB0B4BC73}"/>
          </ac:picMkLst>
        </pc:picChg>
      </pc:sldChg>
      <pc:sldChg chg="addSp delSp modSp mod">
        <pc:chgData name="Sarah-Jane Lee" userId="5c241672-b00d-42a7-af6b-a0d1990141a0" providerId="ADAL" clId="{0C34C464-7BFE-4E2C-A056-37DC18C82128}" dt="2022-10-04T10:53:17.429" v="20" actId="27614"/>
        <pc:sldMkLst>
          <pc:docMk/>
          <pc:sldMk cId="3941880196" sldId="262"/>
        </pc:sldMkLst>
        <pc:picChg chg="add mod">
          <ac:chgData name="Sarah-Jane Lee" userId="5c241672-b00d-42a7-af6b-a0d1990141a0" providerId="ADAL" clId="{0C34C464-7BFE-4E2C-A056-37DC18C82128}" dt="2022-10-04T10:53:17.429" v="20" actId="27614"/>
          <ac:picMkLst>
            <pc:docMk/>
            <pc:sldMk cId="3941880196" sldId="262"/>
            <ac:picMk id="3" creationId="{DB6C28DB-CCAA-413F-2772-9CC5F7A553F2}"/>
          </ac:picMkLst>
        </pc:picChg>
        <pc:picChg chg="del">
          <ac:chgData name="Sarah-Jane Lee" userId="5c241672-b00d-42a7-af6b-a0d1990141a0" providerId="ADAL" clId="{0C34C464-7BFE-4E2C-A056-37DC18C82128}" dt="2022-10-04T10:53:01.603" v="4" actId="478"/>
          <ac:picMkLst>
            <pc:docMk/>
            <pc:sldMk cId="3941880196" sldId="262"/>
            <ac:picMk id="4" creationId="{18BFB6A1-738D-E470-1728-04CB904FBB5F}"/>
          </ac:picMkLst>
        </pc:picChg>
      </pc:sldChg>
      <pc:sldChg chg="addSp delSp modSp mod">
        <pc:chgData name="Sarah-Jane Lee" userId="5c241672-b00d-42a7-af6b-a0d1990141a0" providerId="ADAL" clId="{0C34C464-7BFE-4E2C-A056-37DC18C82128}" dt="2022-10-04T10:53:18.909" v="22" actId="27614"/>
        <pc:sldMkLst>
          <pc:docMk/>
          <pc:sldMk cId="664460793" sldId="263"/>
        </pc:sldMkLst>
        <pc:picChg chg="add mod">
          <ac:chgData name="Sarah-Jane Lee" userId="5c241672-b00d-42a7-af6b-a0d1990141a0" providerId="ADAL" clId="{0C34C464-7BFE-4E2C-A056-37DC18C82128}" dt="2022-10-04T10:53:18.909" v="22" actId="27614"/>
          <ac:picMkLst>
            <pc:docMk/>
            <pc:sldMk cId="664460793" sldId="263"/>
            <ac:picMk id="3" creationId="{367AFCE4-D022-84ED-611B-579EB06E7927}"/>
          </ac:picMkLst>
        </pc:picChg>
        <pc:picChg chg="del">
          <ac:chgData name="Sarah-Jane Lee" userId="5c241672-b00d-42a7-af6b-a0d1990141a0" providerId="ADAL" clId="{0C34C464-7BFE-4E2C-A056-37DC18C82128}" dt="2022-10-04T10:53:00.898" v="3" actId="478"/>
          <ac:picMkLst>
            <pc:docMk/>
            <pc:sldMk cId="664460793" sldId="263"/>
            <ac:picMk id="4" creationId="{3EA299FB-E42B-F645-B5AF-34F4B0A739D9}"/>
          </ac:picMkLst>
        </pc:picChg>
      </pc:sldChg>
      <pc:sldChg chg="addSp delSp modSp mod">
        <pc:chgData name="Sarah-Jane Lee" userId="5c241672-b00d-42a7-af6b-a0d1990141a0" providerId="ADAL" clId="{0C34C464-7BFE-4E2C-A056-37DC18C82128}" dt="2022-10-04T10:53:20.436" v="24" actId="27614"/>
        <pc:sldMkLst>
          <pc:docMk/>
          <pc:sldMk cId="3144157193" sldId="264"/>
        </pc:sldMkLst>
        <pc:picChg chg="add mod">
          <ac:chgData name="Sarah-Jane Lee" userId="5c241672-b00d-42a7-af6b-a0d1990141a0" providerId="ADAL" clId="{0C34C464-7BFE-4E2C-A056-37DC18C82128}" dt="2022-10-04T10:53:20.436" v="24" actId="27614"/>
          <ac:picMkLst>
            <pc:docMk/>
            <pc:sldMk cId="3144157193" sldId="264"/>
            <ac:picMk id="3" creationId="{87B2BE6C-1896-66AF-A16C-8AF403868F04}"/>
          </ac:picMkLst>
        </pc:picChg>
        <pc:picChg chg="del">
          <ac:chgData name="Sarah-Jane Lee" userId="5c241672-b00d-42a7-af6b-a0d1990141a0" providerId="ADAL" clId="{0C34C464-7BFE-4E2C-A056-37DC18C82128}" dt="2022-10-04T10:53:00.210" v="2" actId="478"/>
          <ac:picMkLst>
            <pc:docMk/>
            <pc:sldMk cId="3144157193" sldId="264"/>
            <ac:picMk id="4" creationId="{069A086D-1EDE-2B1E-1B54-CA740580286D}"/>
          </ac:picMkLst>
        </pc:picChg>
      </pc:sldChg>
      <pc:sldChg chg="addSp delSp modSp mod">
        <pc:chgData name="Sarah-Jane Lee" userId="5c241672-b00d-42a7-af6b-a0d1990141a0" providerId="ADAL" clId="{0C34C464-7BFE-4E2C-A056-37DC18C82128}" dt="2022-10-04T10:53:21.897" v="26" actId="27614"/>
        <pc:sldMkLst>
          <pc:docMk/>
          <pc:sldMk cId="3464104435" sldId="265"/>
        </pc:sldMkLst>
        <pc:picChg chg="add mod">
          <ac:chgData name="Sarah-Jane Lee" userId="5c241672-b00d-42a7-af6b-a0d1990141a0" providerId="ADAL" clId="{0C34C464-7BFE-4E2C-A056-37DC18C82128}" dt="2022-10-04T10:53:21.897" v="26" actId="27614"/>
          <ac:picMkLst>
            <pc:docMk/>
            <pc:sldMk cId="3464104435" sldId="265"/>
            <ac:picMk id="3" creationId="{02431FB6-1B5E-E020-6AEF-6A00D1651300}"/>
          </ac:picMkLst>
        </pc:picChg>
        <pc:picChg chg="del">
          <ac:chgData name="Sarah-Jane Lee" userId="5c241672-b00d-42a7-af6b-a0d1990141a0" providerId="ADAL" clId="{0C34C464-7BFE-4E2C-A056-37DC18C82128}" dt="2022-10-04T10:52:59.425" v="1" actId="478"/>
          <ac:picMkLst>
            <pc:docMk/>
            <pc:sldMk cId="3464104435" sldId="265"/>
            <ac:picMk id="4" creationId="{103AB626-623E-4E2C-8026-B61A2C95D0B2}"/>
          </ac:picMkLst>
        </pc:picChg>
      </pc:sldChg>
      <pc:sldChg chg="addSp delSp modSp mod">
        <pc:chgData name="Sarah-Jane Lee" userId="5c241672-b00d-42a7-af6b-a0d1990141a0" providerId="ADAL" clId="{0C34C464-7BFE-4E2C-A056-37DC18C82128}" dt="2022-10-04T10:53:23.284" v="29" actId="962"/>
        <pc:sldMkLst>
          <pc:docMk/>
          <pc:sldMk cId="2061703069" sldId="266"/>
        </pc:sldMkLst>
        <pc:picChg chg="add mod">
          <ac:chgData name="Sarah-Jane Lee" userId="5c241672-b00d-42a7-af6b-a0d1990141a0" providerId="ADAL" clId="{0C34C464-7BFE-4E2C-A056-37DC18C82128}" dt="2022-10-04T10:53:23.284" v="29" actId="962"/>
          <ac:picMkLst>
            <pc:docMk/>
            <pc:sldMk cId="2061703069" sldId="266"/>
            <ac:picMk id="3" creationId="{09748458-2645-4EE1-1CC4-75C48F111A9A}"/>
          </ac:picMkLst>
        </pc:picChg>
        <pc:picChg chg="del">
          <ac:chgData name="Sarah-Jane Lee" userId="5c241672-b00d-42a7-af6b-a0d1990141a0" providerId="ADAL" clId="{0C34C464-7BFE-4E2C-A056-37DC18C82128}" dt="2022-10-04T10:52:58.755" v="0" actId="478"/>
          <ac:picMkLst>
            <pc:docMk/>
            <pc:sldMk cId="2061703069" sldId="266"/>
            <ac:picMk id="4" creationId="{7A15AFDF-994D-83F9-6C87-DB42EB2ECF5C}"/>
          </ac:picMkLst>
        </pc:picChg>
      </pc:sldChg>
      <pc:sldChg chg="addSp modSp new mod">
        <pc:chgData name="Sarah-Jane Lee" userId="5c241672-b00d-42a7-af6b-a0d1990141a0" providerId="ADAL" clId="{0C34C464-7BFE-4E2C-A056-37DC18C82128}" dt="2022-10-04T10:53:12.200" v="13" actId="27614"/>
        <pc:sldMkLst>
          <pc:docMk/>
          <pc:sldMk cId="2784082334" sldId="267"/>
        </pc:sldMkLst>
        <pc:picChg chg="add mod">
          <ac:chgData name="Sarah-Jane Lee" userId="5c241672-b00d-42a7-af6b-a0d1990141a0" providerId="ADAL" clId="{0C34C464-7BFE-4E2C-A056-37DC18C82128}" dt="2022-10-04T10:53:12.200" v="13" actId="27614"/>
          <ac:picMkLst>
            <pc:docMk/>
            <pc:sldMk cId="2784082334" sldId="267"/>
            <ac:picMk id="3" creationId="{CFFDE614-4E65-098D-2D6B-8B209C839EE2}"/>
          </ac:picMkLst>
        </pc:picChg>
      </pc:sldChg>
      <pc:sldChg chg="addSp modSp new mod">
        <pc:chgData name="Sarah-Jane Lee" userId="5c241672-b00d-42a7-af6b-a0d1990141a0" providerId="ADAL" clId="{0C34C464-7BFE-4E2C-A056-37DC18C82128}" dt="2022-10-04T10:53:13.844" v="15" actId="27614"/>
        <pc:sldMkLst>
          <pc:docMk/>
          <pc:sldMk cId="780526124" sldId="268"/>
        </pc:sldMkLst>
        <pc:picChg chg="add mod">
          <ac:chgData name="Sarah-Jane Lee" userId="5c241672-b00d-42a7-af6b-a0d1990141a0" providerId="ADAL" clId="{0C34C464-7BFE-4E2C-A056-37DC18C82128}" dt="2022-10-04T10:53:13.844" v="15" actId="27614"/>
          <ac:picMkLst>
            <pc:docMk/>
            <pc:sldMk cId="780526124" sldId="268"/>
            <ac:picMk id="3" creationId="{39500BBC-CB02-ACB9-40A7-56F61CB8DBFE}"/>
          </ac:picMkLst>
        </pc:picChg>
      </pc:sldChg>
    </pc:docChg>
  </pc:docChgLst>
  <pc:docChgLst>
    <pc:chgData name="Sarah-Jane Lee" userId="5c241672-b00d-42a7-af6b-a0d1990141a0" providerId="ADAL" clId="{4DDCBF1B-DB36-4233-96EF-455C90A36405}"/>
    <pc:docChg chg="undo custSel addSld delSld modSld">
      <pc:chgData name="Sarah-Jane Lee" userId="5c241672-b00d-42a7-af6b-a0d1990141a0" providerId="ADAL" clId="{4DDCBF1B-DB36-4233-96EF-455C90A36405}" dt="2022-03-07T17:16:11.044" v="68" actId="2696"/>
      <pc:docMkLst>
        <pc:docMk/>
      </pc:docMkLst>
      <pc:sldChg chg="addSp delSp modSp mod">
        <pc:chgData name="Sarah-Jane Lee" userId="5c241672-b00d-42a7-af6b-a0d1990141a0" providerId="ADAL" clId="{4DDCBF1B-DB36-4233-96EF-455C90A36405}" dt="2022-03-07T17:10:48.901" v="24" actId="27614"/>
        <pc:sldMkLst>
          <pc:docMk/>
          <pc:sldMk cId="3876412363" sldId="259"/>
        </pc:sldMkLst>
        <pc:picChg chg="add mod">
          <ac:chgData name="Sarah-Jane Lee" userId="5c241672-b00d-42a7-af6b-a0d1990141a0" providerId="ADAL" clId="{4DDCBF1B-DB36-4233-96EF-455C90A36405}" dt="2022-03-07T17:10:48.901" v="24" actId="27614"/>
          <ac:picMkLst>
            <pc:docMk/>
            <pc:sldMk cId="3876412363" sldId="259"/>
            <ac:picMk id="3" creationId="{E8385260-3811-469E-A1E0-2CEA89B1A4FA}"/>
          </ac:picMkLst>
        </pc:picChg>
        <pc:picChg chg="del">
          <ac:chgData name="Sarah-Jane Lee" userId="5c241672-b00d-42a7-af6b-a0d1990141a0" providerId="ADAL" clId="{4DDCBF1B-DB36-4233-96EF-455C90A36405}" dt="2022-03-07T17:08:22.889" v="0" actId="478"/>
          <ac:picMkLst>
            <pc:docMk/>
            <pc:sldMk cId="3876412363" sldId="259"/>
            <ac:picMk id="4" creationId="{E858FD15-35A2-44DB-9E15-8C4E0272BFAB}"/>
          </ac:picMkLst>
        </pc:picChg>
      </pc:sldChg>
      <pc:sldChg chg="addSp delSp modSp mod">
        <pc:chgData name="Sarah-Jane Lee" userId="5c241672-b00d-42a7-af6b-a0d1990141a0" providerId="ADAL" clId="{4DDCBF1B-DB36-4233-96EF-455C90A36405}" dt="2022-03-07T17:10:50.926" v="26" actId="27614"/>
        <pc:sldMkLst>
          <pc:docMk/>
          <pc:sldMk cId="323551351" sldId="260"/>
        </pc:sldMkLst>
        <pc:picChg chg="add mod">
          <ac:chgData name="Sarah-Jane Lee" userId="5c241672-b00d-42a7-af6b-a0d1990141a0" providerId="ADAL" clId="{4DDCBF1B-DB36-4233-96EF-455C90A36405}" dt="2022-03-07T17:10:50.926" v="26" actId="27614"/>
          <ac:picMkLst>
            <pc:docMk/>
            <pc:sldMk cId="323551351" sldId="260"/>
            <ac:picMk id="3" creationId="{0C15C95A-FE8C-4DF7-B80B-CF59D71306A0}"/>
          </ac:picMkLst>
        </pc:picChg>
        <pc:picChg chg="del">
          <ac:chgData name="Sarah-Jane Lee" userId="5c241672-b00d-42a7-af6b-a0d1990141a0" providerId="ADAL" clId="{4DDCBF1B-DB36-4233-96EF-455C90A36405}" dt="2022-03-07T17:08:23.734" v="1" actId="478"/>
          <ac:picMkLst>
            <pc:docMk/>
            <pc:sldMk cId="323551351" sldId="260"/>
            <ac:picMk id="4" creationId="{47CB75C5-09E9-4181-90D0-65CDB37F1322}"/>
          </ac:picMkLst>
        </pc:picChg>
      </pc:sldChg>
      <pc:sldChg chg="addSp delSp modSp mod">
        <pc:chgData name="Sarah-Jane Lee" userId="5c241672-b00d-42a7-af6b-a0d1990141a0" providerId="ADAL" clId="{4DDCBF1B-DB36-4233-96EF-455C90A36405}" dt="2022-03-07T17:15:28.574" v="32" actId="27614"/>
        <pc:sldMkLst>
          <pc:docMk/>
          <pc:sldMk cId="3780624458" sldId="261"/>
        </pc:sldMkLst>
        <pc:picChg chg="add del mod">
          <ac:chgData name="Sarah-Jane Lee" userId="5c241672-b00d-42a7-af6b-a0d1990141a0" providerId="ADAL" clId="{4DDCBF1B-DB36-4233-96EF-455C90A36405}" dt="2022-03-07T17:15:25.531" v="30" actId="478"/>
          <ac:picMkLst>
            <pc:docMk/>
            <pc:sldMk cId="3780624458" sldId="261"/>
            <ac:picMk id="3" creationId="{B4EA3D83-F8C7-4AAB-A440-75ADB955D0AD}"/>
          </ac:picMkLst>
        </pc:picChg>
        <pc:picChg chg="del">
          <ac:chgData name="Sarah-Jane Lee" userId="5c241672-b00d-42a7-af6b-a0d1990141a0" providerId="ADAL" clId="{4DDCBF1B-DB36-4233-96EF-455C90A36405}" dt="2022-03-07T17:08:24.518" v="2" actId="478"/>
          <ac:picMkLst>
            <pc:docMk/>
            <pc:sldMk cId="3780624458" sldId="261"/>
            <ac:picMk id="4" creationId="{40620E31-3600-4C10-A7AA-D7F1E9C07A05}"/>
          </ac:picMkLst>
        </pc:picChg>
        <pc:picChg chg="add mod">
          <ac:chgData name="Sarah-Jane Lee" userId="5c241672-b00d-42a7-af6b-a0d1990141a0" providerId="ADAL" clId="{4DDCBF1B-DB36-4233-96EF-455C90A36405}" dt="2022-03-07T17:15:28.574" v="32" actId="27614"/>
          <ac:picMkLst>
            <pc:docMk/>
            <pc:sldMk cId="3780624458" sldId="261"/>
            <ac:picMk id="6" creationId="{72CA4E01-3D91-4D85-BDD5-4A35F8AAC7F2}"/>
          </ac:picMkLst>
        </pc:picChg>
      </pc:sldChg>
      <pc:sldChg chg="addSp delSp modSp mod">
        <pc:chgData name="Sarah-Jane Lee" userId="5c241672-b00d-42a7-af6b-a0d1990141a0" providerId="ADAL" clId="{4DDCBF1B-DB36-4233-96EF-455C90A36405}" dt="2022-03-07T17:15:30.681" v="34" actId="27614"/>
        <pc:sldMkLst>
          <pc:docMk/>
          <pc:sldMk cId="3941880196" sldId="262"/>
        </pc:sldMkLst>
        <pc:picChg chg="add mod">
          <ac:chgData name="Sarah-Jane Lee" userId="5c241672-b00d-42a7-af6b-a0d1990141a0" providerId="ADAL" clId="{4DDCBF1B-DB36-4233-96EF-455C90A36405}" dt="2022-03-07T17:15:30.681" v="34" actId="27614"/>
          <ac:picMkLst>
            <pc:docMk/>
            <pc:sldMk cId="3941880196" sldId="262"/>
            <ac:picMk id="3" creationId="{A28F0622-A6EC-4192-825E-27BDFBE11505}"/>
          </ac:picMkLst>
        </pc:picChg>
        <pc:picChg chg="del">
          <ac:chgData name="Sarah-Jane Lee" userId="5c241672-b00d-42a7-af6b-a0d1990141a0" providerId="ADAL" clId="{4DDCBF1B-DB36-4233-96EF-455C90A36405}" dt="2022-03-07T17:08:25.272" v="3" actId="478"/>
          <ac:picMkLst>
            <pc:docMk/>
            <pc:sldMk cId="3941880196" sldId="262"/>
            <ac:picMk id="4" creationId="{503F26B4-08C7-4E92-A12F-E2CE274D6A6F}"/>
          </ac:picMkLst>
        </pc:picChg>
      </pc:sldChg>
      <pc:sldChg chg="addSp delSp modSp mod">
        <pc:chgData name="Sarah-Jane Lee" userId="5c241672-b00d-42a7-af6b-a0d1990141a0" providerId="ADAL" clId="{4DDCBF1B-DB36-4233-96EF-455C90A36405}" dt="2022-03-07T17:15:32.221" v="36" actId="27614"/>
        <pc:sldMkLst>
          <pc:docMk/>
          <pc:sldMk cId="664460793" sldId="263"/>
        </pc:sldMkLst>
        <pc:picChg chg="add mod">
          <ac:chgData name="Sarah-Jane Lee" userId="5c241672-b00d-42a7-af6b-a0d1990141a0" providerId="ADAL" clId="{4DDCBF1B-DB36-4233-96EF-455C90A36405}" dt="2022-03-07T17:15:32.221" v="36" actId="27614"/>
          <ac:picMkLst>
            <pc:docMk/>
            <pc:sldMk cId="664460793" sldId="263"/>
            <ac:picMk id="3" creationId="{422AFF69-3FCA-49DC-B771-25A90F756E80}"/>
          </ac:picMkLst>
        </pc:picChg>
        <pc:picChg chg="del">
          <ac:chgData name="Sarah-Jane Lee" userId="5c241672-b00d-42a7-af6b-a0d1990141a0" providerId="ADAL" clId="{4DDCBF1B-DB36-4233-96EF-455C90A36405}" dt="2022-03-07T17:08:26.183" v="4" actId="478"/>
          <ac:picMkLst>
            <pc:docMk/>
            <pc:sldMk cId="664460793" sldId="263"/>
            <ac:picMk id="4" creationId="{F2E2086E-A177-40DA-A794-D16D682FB750}"/>
          </ac:picMkLst>
        </pc:picChg>
      </pc:sldChg>
      <pc:sldChg chg="addSp delSp modSp mod">
        <pc:chgData name="Sarah-Jane Lee" userId="5c241672-b00d-42a7-af6b-a0d1990141a0" providerId="ADAL" clId="{4DDCBF1B-DB36-4233-96EF-455C90A36405}" dt="2022-03-07T17:15:34.361" v="38" actId="27614"/>
        <pc:sldMkLst>
          <pc:docMk/>
          <pc:sldMk cId="3144157193" sldId="264"/>
        </pc:sldMkLst>
        <pc:picChg chg="add mod">
          <ac:chgData name="Sarah-Jane Lee" userId="5c241672-b00d-42a7-af6b-a0d1990141a0" providerId="ADAL" clId="{4DDCBF1B-DB36-4233-96EF-455C90A36405}" dt="2022-03-07T17:15:34.361" v="38" actId="27614"/>
          <ac:picMkLst>
            <pc:docMk/>
            <pc:sldMk cId="3144157193" sldId="264"/>
            <ac:picMk id="3" creationId="{086105DC-0693-4354-BFF7-C6E08672CA73}"/>
          </ac:picMkLst>
        </pc:picChg>
        <pc:picChg chg="del">
          <ac:chgData name="Sarah-Jane Lee" userId="5c241672-b00d-42a7-af6b-a0d1990141a0" providerId="ADAL" clId="{4DDCBF1B-DB36-4233-96EF-455C90A36405}" dt="2022-03-07T17:08:26.951" v="5" actId="478"/>
          <ac:picMkLst>
            <pc:docMk/>
            <pc:sldMk cId="3144157193" sldId="264"/>
            <ac:picMk id="4" creationId="{522EB12A-CABE-4809-A3FB-F3AAF3F107FE}"/>
          </ac:picMkLst>
        </pc:picChg>
      </pc:sldChg>
      <pc:sldChg chg="addSp modSp new mod">
        <pc:chgData name="Sarah-Jane Lee" userId="5c241672-b00d-42a7-af6b-a0d1990141a0" providerId="ADAL" clId="{4DDCBF1B-DB36-4233-96EF-455C90A36405}" dt="2022-03-07T17:15:36.252" v="40" actId="27614"/>
        <pc:sldMkLst>
          <pc:docMk/>
          <pc:sldMk cId="3464104435" sldId="265"/>
        </pc:sldMkLst>
        <pc:picChg chg="add mod">
          <ac:chgData name="Sarah-Jane Lee" userId="5c241672-b00d-42a7-af6b-a0d1990141a0" providerId="ADAL" clId="{4DDCBF1B-DB36-4233-96EF-455C90A36405}" dt="2022-03-07T17:15:36.252" v="40" actId="27614"/>
          <ac:picMkLst>
            <pc:docMk/>
            <pc:sldMk cId="3464104435" sldId="265"/>
            <ac:picMk id="3" creationId="{B5FC5DF2-DD1F-4039-942E-80B4C456BFED}"/>
          </ac:picMkLst>
        </pc:picChg>
      </pc:sldChg>
      <pc:sldChg chg="addSp modSp new mod">
        <pc:chgData name="Sarah-Jane Lee" userId="5c241672-b00d-42a7-af6b-a0d1990141a0" providerId="ADAL" clId="{4DDCBF1B-DB36-4233-96EF-455C90A36405}" dt="2022-03-07T17:15:38.157" v="42" actId="27614"/>
        <pc:sldMkLst>
          <pc:docMk/>
          <pc:sldMk cId="2061703069" sldId="266"/>
        </pc:sldMkLst>
        <pc:picChg chg="add mod">
          <ac:chgData name="Sarah-Jane Lee" userId="5c241672-b00d-42a7-af6b-a0d1990141a0" providerId="ADAL" clId="{4DDCBF1B-DB36-4233-96EF-455C90A36405}" dt="2022-03-07T17:15:38.157" v="42" actId="27614"/>
          <ac:picMkLst>
            <pc:docMk/>
            <pc:sldMk cId="2061703069" sldId="266"/>
            <ac:picMk id="3" creationId="{CEDC1E22-6B1D-4632-9C03-E48D814D4C16}"/>
          </ac:picMkLst>
        </pc:picChg>
      </pc:sldChg>
      <pc:sldChg chg="addSp modSp new mod">
        <pc:chgData name="Sarah-Jane Lee" userId="5c241672-b00d-42a7-af6b-a0d1990141a0" providerId="ADAL" clId="{4DDCBF1B-DB36-4233-96EF-455C90A36405}" dt="2022-03-07T17:15:39.933" v="44" actId="27614"/>
        <pc:sldMkLst>
          <pc:docMk/>
          <pc:sldMk cId="2085246428" sldId="267"/>
        </pc:sldMkLst>
        <pc:picChg chg="add mod">
          <ac:chgData name="Sarah-Jane Lee" userId="5c241672-b00d-42a7-af6b-a0d1990141a0" providerId="ADAL" clId="{4DDCBF1B-DB36-4233-96EF-455C90A36405}" dt="2022-03-07T17:15:39.933" v="44" actId="27614"/>
          <ac:picMkLst>
            <pc:docMk/>
            <pc:sldMk cId="2085246428" sldId="267"/>
            <ac:picMk id="3" creationId="{ABF6B1D2-94B5-4D72-B5F8-E74FA1F8118E}"/>
          </ac:picMkLst>
        </pc:picChg>
      </pc:sldChg>
      <pc:sldChg chg="addSp modSp new mod">
        <pc:chgData name="Sarah-Jane Lee" userId="5c241672-b00d-42a7-af6b-a0d1990141a0" providerId="ADAL" clId="{4DDCBF1B-DB36-4233-96EF-455C90A36405}" dt="2022-03-07T17:15:42.060" v="46" actId="27614"/>
        <pc:sldMkLst>
          <pc:docMk/>
          <pc:sldMk cId="2157657554" sldId="268"/>
        </pc:sldMkLst>
        <pc:picChg chg="add mod">
          <ac:chgData name="Sarah-Jane Lee" userId="5c241672-b00d-42a7-af6b-a0d1990141a0" providerId="ADAL" clId="{4DDCBF1B-DB36-4233-96EF-455C90A36405}" dt="2022-03-07T17:15:42.060" v="46" actId="27614"/>
          <ac:picMkLst>
            <pc:docMk/>
            <pc:sldMk cId="2157657554" sldId="268"/>
            <ac:picMk id="3" creationId="{0593FBC1-9FCA-4F47-9A2D-523BDCFB693E}"/>
          </ac:picMkLst>
        </pc:picChg>
      </pc:sldChg>
      <pc:sldChg chg="addSp modSp new mod">
        <pc:chgData name="Sarah-Jane Lee" userId="5c241672-b00d-42a7-af6b-a0d1990141a0" providerId="ADAL" clId="{4DDCBF1B-DB36-4233-96EF-455C90A36405}" dt="2022-03-07T17:15:44.803" v="48" actId="27614"/>
        <pc:sldMkLst>
          <pc:docMk/>
          <pc:sldMk cId="3856900448" sldId="269"/>
        </pc:sldMkLst>
        <pc:picChg chg="add mod">
          <ac:chgData name="Sarah-Jane Lee" userId="5c241672-b00d-42a7-af6b-a0d1990141a0" providerId="ADAL" clId="{4DDCBF1B-DB36-4233-96EF-455C90A36405}" dt="2022-03-07T17:15:44.803" v="48" actId="27614"/>
          <ac:picMkLst>
            <pc:docMk/>
            <pc:sldMk cId="3856900448" sldId="269"/>
            <ac:picMk id="3" creationId="{B9D8795D-BCCD-4C82-9B1C-B86AEAFBBFB6}"/>
          </ac:picMkLst>
        </pc:picChg>
      </pc:sldChg>
      <pc:sldChg chg="addSp modSp new mod">
        <pc:chgData name="Sarah-Jane Lee" userId="5c241672-b00d-42a7-af6b-a0d1990141a0" providerId="ADAL" clId="{4DDCBF1B-DB36-4233-96EF-455C90A36405}" dt="2022-03-07T17:15:49.703" v="50" actId="27614"/>
        <pc:sldMkLst>
          <pc:docMk/>
          <pc:sldMk cId="3218756250" sldId="270"/>
        </pc:sldMkLst>
        <pc:picChg chg="add mod">
          <ac:chgData name="Sarah-Jane Lee" userId="5c241672-b00d-42a7-af6b-a0d1990141a0" providerId="ADAL" clId="{4DDCBF1B-DB36-4233-96EF-455C90A36405}" dt="2022-03-07T17:15:49.703" v="50" actId="27614"/>
          <ac:picMkLst>
            <pc:docMk/>
            <pc:sldMk cId="3218756250" sldId="270"/>
            <ac:picMk id="3" creationId="{E13B5AB6-7D82-485B-870D-A5734A17805C}"/>
          </ac:picMkLst>
        </pc:picChg>
      </pc:sldChg>
      <pc:sldChg chg="addSp modSp new mod">
        <pc:chgData name="Sarah-Jane Lee" userId="5c241672-b00d-42a7-af6b-a0d1990141a0" providerId="ADAL" clId="{4DDCBF1B-DB36-4233-96EF-455C90A36405}" dt="2022-03-07T17:15:57.554" v="53" actId="27614"/>
        <pc:sldMkLst>
          <pc:docMk/>
          <pc:sldMk cId="937203501" sldId="271"/>
        </pc:sldMkLst>
        <pc:picChg chg="add mod">
          <ac:chgData name="Sarah-Jane Lee" userId="5c241672-b00d-42a7-af6b-a0d1990141a0" providerId="ADAL" clId="{4DDCBF1B-DB36-4233-96EF-455C90A36405}" dt="2022-03-07T17:15:57.554" v="53" actId="27614"/>
          <ac:picMkLst>
            <pc:docMk/>
            <pc:sldMk cId="937203501" sldId="271"/>
            <ac:picMk id="3" creationId="{0B256D6D-147B-4746-8E89-744A51BBC594}"/>
          </ac:picMkLst>
        </pc:picChg>
      </pc:sldChg>
      <pc:sldChg chg="addSp modSp new mod">
        <pc:chgData name="Sarah-Jane Lee" userId="5c241672-b00d-42a7-af6b-a0d1990141a0" providerId="ADAL" clId="{4DDCBF1B-DB36-4233-96EF-455C90A36405}" dt="2022-03-07T17:15:58.734" v="55" actId="27614"/>
        <pc:sldMkLst>
          <pc:docMk/>
          <pc:sldMk cId="1700193711" sldId="272"/>
        </pc:sldMkLst>
        <pc:picChg chg="add mod">
          <ac:chgData name="Sarah-Jane Lee" userId="5c241672-b00d-42a7-af6b-a0d1990141a0" providerId="ADAL" clId="{4DDCBF1B-DB36-4233-96EF-455C90A36405}" dt="2022-03-07T17:15:58.734" v="55" actId="27614"/>
          <ac:picMkLst>
            <pc:docMk/>
            <pc:sldMk cId="1700193711" sldId="272"/>
            <ac:picMk id="3" creationId="{FBB96527-2774-466C-98B9-3592B16CC1FE}"/>
          </ac:picMkLst>
        </pc:picChg>
      </pc:sldChg>
      <pc:sldChg chg="addSp modSp new mod">
        <pc:chgData name="Sarah-Jane Lee" userId="5c241672-b00d-42a7-af6b-a0d1990141a0" providerId="ADAL" clId="{4DDCBF1B-DB36-4233-96EF-455C90A36405}" dt="2022-03-07T17:16:00.403" v="57" actId="27614"/>
        <pc:sldMkLst>
          <pc:docMk/>
          <pc:sldMk cId="3426486559" sldId="273"/>
        </pc:sldMkLst>
        <pc:picChg chg="add mod">
          <ac:chgData name="Sarah-Jane Lee" userId="5c241672-b00d-42a7-af6b-a0d1990141a0" providerId="ADAL" clId="{4DDCBF1B-DB36-4233-96EF-455C90A36405}" dt="2022-03-07T17:16:00.403" v="57" actId="27614"/>
          <ac:picMkLst>
            <pc:docMk/>
            <pc:sldMk cId="3426486559" sldId="273"/>
            <ac:picMk id="3" creationId="{0931DCBE-871C-4079-A158-5D9B9444E34B}"/>
          </ac:picMkLst>
        </pc:picChg>
      </pc:sldChg>
      <pc:sldChg chg="addSp modSp new mod">
        <pc:chgData name="Sarah-Jane Lee" userId="5c241672-b00d-42a7-af6b-a0d1990141a0" providerId="ADAL" clId="{4DDCBF1B-DB36-4233-96EF-455C90A36405}" dt="2022-03-07T17:16:02.601" v="59" actId="27614"/>
        <pc:sldMkLst>
          <pc:docMk/>
          <pc:sldMk cId="4118120268" sldId="274"/>
        </pc:sldMkLst>
        <pc:picChg chg="add mod">
          <ac:chgData name="Sarah-Jane Lee" userId="5c241672-b00d-42a7-af6b-a0d1990141a0" providerId="ADAL" clId="{4DDCBF1B-DB36-4233-96EF-455C90A36405}" dt="2022-03-07T17:16:02.601" v="59" actId="27614"/>
          <ac:picMkLst>
            <pc:docMk/>
            <pc:sldMk cId="4118120268" sldId="274"/>
            <ac:picMk id="3" creationId="{87F9E407-7B32-402C-96D6-829CDB49157A}"/>
          </ac:picMkLst>
        </pc:picChg>
      </pc:sldChg>
      <pc:sldChg chg="addSp modSp new mod">
        <pc:chgData name="Sarah-Jane Lee" userId="5c241672-b00d-42a7-af6b-a0d1990141a0" providerId="ADAL" clId="{4DDCBF1B-DB36-4233-96EF-455C90A36405}" dt="2022-03-07T17:16:04.595" v="61" actId="27614"/>
        <pc:sldMkLst>
          <pc:docMk/>
          <pc:sldMk cId="2407258924" sldId="275"/>
        </pc:sldMkLst>
        <pc:picChg chg="add mod">
          <ac:chgData name="Sarah-Jane Lee" userId="5c241672-b00d-42a7-af6b-a0d1990141a0" providerId="ADAL" clId="{4DDCBF1B-DB36-4233-96EF-455C90A36405}" dt="2022-03-07T17:16:04.595" v="61" actId="27614"/>
          <ac:picMkLst>
            <pc:docMk/>
            <pc:sldMk cId="2407258924" sldId="275"/>
            <ac:picMk id="3" creationId="{E5DEAF7F-A22A-42D5-8518-0DB36D4DF768}"/>
          </ac:picMkLst>
        </pc:picChg>
      </pc:sldChg>
      <pc:sldChg chg="addSp modSp new mod">
        <pc:chgData name="Sarah-Jane Lee" userId="5c241672-b00d-42a7-af6b-a0d1990141a0" providerId="ADAL" clId="{4DDCBF1B-DB36-4233-96EF-455C90A36405}" dt="2022-03-07T17:16:06.202" v="63" actId="27614"/>
        <pc:sldMkLst>
          <pc:docMk/>
          <pc:sldMk cId="1346863660" sldId="276"/>
        </pc:sldMkLst>
        <pc:picChg chg="add mod">
          <ac:chgData name="Sarah-Jane Lee" userId="5c241672-b00d-42a7-af6b-a0d1990141a0" providerId="ADAL" clId="{4DDCBF1B-DB36-4233-96EF-455C90A36405}" dt="2022-03-07T17:16:06.202" v="63" actId="27614"/>
          <ac:picMkLst>
            <pc:docMk/>
            <pc:sldMk cId="1346863660" sldId="276"/>
            <ac:picMk id="3" creationId="{A6F23933-93D7-4469-A84E-69B061308FEB}"/>
          </ac:picMkLst>
        </pc:picChg>
      </pc:sldChg>
      <pc:sldChg chg="addSp modSp new mod">
        <pc:chgData name="Sarah-Jane Lee" userId="5c241672-b00d-42a7-af6b-a0d1990141a0" providerId="ADAL" clId="{4DDCBF1B-DB36-4233-96EF-455C90A36405}" dt="2022-03-07T17:16:07.923" v="65" actId="27614"/>
        <pc:sldMkLst>
          <pc:docMk/>
          <pc:sldMk cId="3345663573" sldId="277"/>
        </pc:sldMkLst>
        <pc:picChg chg="add mod">
          <ac:chgData name="Sarah-Jane Lee" userId="5c241672-b00d-42a7-af6b-a0d1990141a0" providerId="ADAL" clId="{4DDCBF1B-DB36-4233-96EF-455C90A36405}" dt="2022-03-07T17:16:07.923" v="65" actId="27614"/>
          <ac:picMkLst>
            <pc:docMk/>
            <pc:sldMk cId="3345663573" sldId="277"/>
            <ac:picMk id="3" creationId="{840EAE23-6A47-426C-BAA5-72D5090F242B}"/>
          </ac:picMkLst>
        </pc:picChg>
      </pc:sldChg>
      <pc:sldChg chg="addSp modSp new mod">
        <pc:chgData name="Sarah-Jane Lee" userId="5c241672-b00d-42a7-af6b-a0d1990141a0" providerId="ADAL" clId="{4DDCBF1B-DB36-4233-96EF-455C90A36405}" dt="2022-03-07T17:16:09.863" v="67" actId="27614"/>
        <pc:sldMkLst>
          <pc:docMk/>
          <pc:sldMk cId="3506092562" sldId="278"/>
        </pc:sldMkLst>
        <pc:picChg chg="add mod">
          <ac:chgData name="Sarah-Jane Lee" userId="5c241672-b00d-42a7-af6b-a0d1990141a0" providerId="ADAL" clId="{4DDCBF1B-DB36-4233-96EF-455C90A36405}" dt="2022-03-07T17:16:09.863" v="67" actId="27614"/>
          <ac:picMkLst>
            <pc:docMk/>
            <pc:sldMk cId="3506092562" sldId="278"/>
            <ac:picMk id="3" creationId="{1FA3A131-CBF8-4880-9581-10F4A8CA95A2}"/>
          </ac:picMkLst>
        </pc:picChg>
      </pc:sldChg>
      <pc:sldChg chg="new del">
        <pc:chgData name="Sarah-Jane Lee" userId="5c241672-b00d-42a7-af6b-a0d1990141a0" providerId="ADAL" clId="{4DDCBF1B-DB36-4233-96EF-455C90A36405}" dt="2022-03-07T17:16:11.044" v="68" actId="2696"/>
        <pc:sldMkLst>
          <pc:docMk/>
          <pc:sldMk cId="1345766126" sldId="279"/>
        </pc:sldMkLst>
      </pc:sldChg>
      <pc:sldChg chg="new del">
        <pc:chgData name="Sarah-Jane Lee" userId="5c241672-b00d-42a7-af6b-a0d1990141a0" providerId="ADAL" clId="{4DDCBF1B-DB36-4233-96EF-455C90A36405}" dt="2022-03-07T17:08:41.679" v="22" actId="680"/>
        <pc:sldMkLst>
          <pc:docMk/>
          <pc:sldMk cId="547179562" sldId="280"/>
        </pc:sldMkLst>
      </pc:sldChg>
    </pc:docChg>
  </pc:docChgLst>
  <pc:docChgLst>
    <pc:chgData name="Sarah-Jane Lee" userId="5c241672-b00d-42a7-af6b-a0d1990141a0" providerId="ADAL" clId="{2A1390A8-9197-4650-983A-438BE6BD5AF6}"/>
    <pc:docChg chg="custSel addSld delSld modSld">
      <pc:chgData name="Sarah-Jane Lee" userId="5c241672-b00d-42a7-af6b-a0d1990141a0" providerId="ADAL" clId="{2A1390A8-9197-4650-983A-438BE6BD5AF6}" dt="2023-01-31T19:02:11.130" v="70" actId="962"/>
      <pc:docMkLst>
        <pc:docMk/>
      </pc:docMkLst>
      <pc:sldChg chg="addSp delSp modSp mod">
        <pc:chgData name="Sarah-Jane Lee" userId="5c241672-b00d-42a7-af6b-a0d1990141a0" providerId="ADAL" clId="{2A1390A8-9197-4650-983A-438BE6BD5AF6}" dt="2023-01-31T17:56:13.622" v="28" actId="27614"/>
        <pc:sldMkLst>
          <pc:docMk/>
          <pc:sldMk cId="323551351" sldId="260"/>
        </pc:sldMkLst>
        <pc:picChg chg="del mod">
          <ac:chgData name="Sarah-Jane Lee" userId="5c241672-b00d-42a7-af6b-a0d1990141a0" providerId="ADAL" clId="{2A1390A8-9197-4650-983A-438BE6BD5AF6}" dt="2023-01-31T17:55:58.171" v="9" actId="478"/>
          <ac:picMkLst>
            <pc:docMk/>
            <pc:sldMk cId="323551351" sldId="260"/>
            <ac:picMk id="3" creationId="{C0D4D57B-180B-2EB0-2CC8-E63557958FC2}"/>
          </ac:picMkLst>
        </pc:picChg>
        <pc:picChg chg="add mod">
          <ac:chgData name="Sarah-Jane Lee" userId="5c241672-b00d-42a7-af6b-a0d1990141a0" providerId="ADAL" clId="{2A1390A8-9197-4650-983A-438BE6BD5AF6}" dt="2023-01-31T17:56:13.622" v="28" actId="27614"/>
          <ac:picMkLst>
            <pc:docMk/>
            <pc:sldMk cId="323551351" sldId="260"/>
            <ac:picMk id="4" creationId="{0F4CF8AA-5667-D31F-C04C-9A1E4DDA1FAF}"/>
          </ac:picMkLst>
        </pc:picChg>
      </pc:sldChg>
      <pc:sldChg chg="del">
        <pc:chgData name="Sarah-Jane Lee" userId="5c241672-b00d-42a7-af6b-a0d1990141a0" providerId="ADAL" clId="{2A1390A8-9197-4650-983A-438BE6BD5AF6}" dt="2023-01-31T17:55:56.350" v="0" actId="47"/>
        <pc:sldMkLst>
          <pc:docMk/>
          <pc:sldMk cId="1591011987" sldId="261"/>
        </pc:sldMkLst>
      </pc:sldChg>
      <pc:sldChg chg="addSp modSp new mod">
        <pc:chgData name="Sarah-Jane Lee" userId="5c241672-b00d-42a7-af6b-a0d1990141a0" providerId="ADAL" clId="{2A1390A8-9197-4650-983A-438BE6BD5AF6}" dt="2023-01-31T17:56:15.641" v="31" actId="962"/>
        <pc:sldMkLst>
          <pc:docMk/>
          <pc:sldMk cId="2955234316" sldId="261"/>
        </pc:sldMkLst>
        <pc:picChg chg="add mod">
          <ac:chgData name="Sarah-Jane Lee" userId="5c241672-b00d-42a7-af6b-a0d1990141a0" providerId="ADAL" clId="{2A1390A8-9197-4650-983A-438BE6BD5AF6}" dt="2023-01-31T17:56:15.641" v="31" actId="962"/>
          <ac:picMkLst>
            <pc:docMk/>
            <pc:sldMk cId="2955234316" sldId="261"/>
            <ac:picMk id="3" creationId="{5E92C5D0-475E-02EC-55EE-8D76B520376E}"/>
          </ac:picMkLst>
        </pc:picChg>
      </pc:sldChg>
      <pc:sldChg chg="del">
        <pc:chgData name="Sarah-Jane Lee" userId="5c241672-b00d-42a7-af6b-a0d1990141a0" providerId="ADAL" clId="{2A1390A8-9197-4650-983A-438BE6BD5AF6}" dt="2023-01-31T17:55:56.491" v="1" actId="47"/>
        <pc:sldMkLst>
          <pc:docMk/>
          <pc:sldMk cId="43106847" sldId="262"/>
        </pc:sldMkLst>
      </pc:sldChg>
      <pc:sldChg chg="addSp modSp new mod">
        <pc:chgData name="Sarah-Jane Lee" userId="5c241672-b00d-42a7-af6b-a0d1990141a0" providerId="ADAL" clId="{2A1390A8-9197-4650-983A-438BE6BD5AF6}" dt="2023-01-31T17:56:19.431" v="33" actId="27614"/>
        <pc:sldMkLst>
          <pc:docMk/>
          <pc:sldMk cId="590346171" sldId="262"/>
        </pc:sldMkLst>
        <pc:picChg chg="add mod">
          <ac:chgData name="Sarah-Jane Lee" userId="5c241672-b00d-42a7-af6b-a0d1990141a0" providerId="ADAL" clId="{2A1390A8-9197-4650-983A-438BE6BD5AF6}" dt="2023-01-31T17:56:19.431" v="33" actId="27614"/>
          <ac:picMkLst>
            <pc:docMk/>
            <pc:sldMk cId="590346171" sldId="262"/>
            <ac:picMk id="3" creationId="{47480D29-BFB2-5CDD-BCF6-35D45A6EF880}"/>
          </ac:picMkLst>
        </pc:picChg>
      </pc:sldChg>
      <pc:sldChg chg="addSp delSp modSp new mod">
        <pc:chgData name="Sarah-Jane Lee" userId="5c241672-b00d-42a7-af6b-a0d1990141a0" providerId="ADAL" clId="{2A1390A8-9197-4650-983A-438BE6BD5AF6}" dt="2023-01-31T19:02:11.130" v="70" actId="962"/>
        <pc:sldMkLst>
          <pc:docMk/>
          <pc:sldMk cId="2686368798" sldId="263"/>
        </pc:sldMkLst>
        <pc:picChg chg="add del mod">
          <ac:chgData name="Sarah-Jane Lee" userId="5c241672-b00d-42a7-af6b-a0d1990141a0" providerId="ADAL" clId="{2A1390A8-9197-4650-983A-438BE6BD5AF6}" dt="2023-01-31T19:02:07.977" v="67" actId="478"/>
          <ac:picMkLst>
            <pc:docMk/>
            <pc:sldMk cId="2686368798" sldId="263"/>
            <ac:picMk id="3" creationId="{194E7691-414F-8B7F-0B1B-D8E5D6B1916F}"/>
          </ac:picMkLst>
        </pc:picChg>
        <pc:picChg chg="add mod">
          <ac:chgData name="Sarah-Jane Lee" userId="5c241672-b00d-42a7-af6b-a0d1990141a0" providerId="ADAL" clId="{2A1390A8-9197-4650-983A-438BE6BD5AF6}" dt="2023-01-31T19:02:11.130" v="70" actId="962"/>
          <ac:picMkLst>
            <pc:docMk/>
            <pc:sldMk cId="2686368798" sldId="263"/>
            <ac:picMk id="4" creationId="{241D6817-B16D-3844-DD0C-01CA74ED61C7}"/>
          </ac:picMkLst>
        </pc:picChg>
      </pc:sldChg>
      <pc:sldChg chg="del">
        <pc:chgData name="Sarah-Jane Lee" userId="5c241672-b00d-42a7-af6b-a0d1990141a0" providerId="ADAL" clId="{2A1390A8-9197-4650-983A-438BE6BD5AF6}" dt="2023-01-31T17:55:56.635" v="2" actId="47"/>
        <pc:sldMkLst>
          <pc:docMk/>
          <pc:sldMk cId="3405050631" sldId="263"/>
        </pc:sldMkLst>
      </pc:sldChg>
      <pc:sldChg chg="del">
        <pc:chgData name="Sarah-Jane Lee" userId="5c241672-b00d-42a7-af6b-a0d1990141a0" providerId="ADAL" clId="{2A1390A8-9197-4650-983A-438BE6BD5AF6}" dt="2023-01-31T17:55:56.785" v="3" actId="47"/>
        <pc:sldMkLst>
          <pc:docMk/>
          <pc:sldMk cId="1669471496" sldId="264"/>
        </pc:sldMkLst>
      </pc:sldChg>
      <pc:sldChg chg="addSp modSp new mod">
        <pc:chgData name="Sarah-Jane Lee" userId="5c241672-b00d-42a7-af6b-a0d1990141a0" providerId="ADAL" clId="{2A1390A8-9197-4650-983A-438BE6BD5AF6}" dt="2023-01-31T17:56:30.132" v="38" actId="27614"/>
        <pc:sldMkLst>
          <pc:docMk/>
          <pc:sldMk cId="2500009329" sldId="264"/>
        </pc:sldMkLst>
        <pc:picChg chg="add mod">
          <ac:chgData name="Sarah-Jane Lee" userId="5c241672-b00d-42a7-af6b-a0d1990141a0" providerId="ADAL" clId="{2A1390A8-9197-4650-983A-438BE6BD5AF6}" dt="2023-01-31T17:56:30.132" v="38" actId="27614"/>
          <ac:picMkLst>
            <pc:docMk/>
            <pc:sldMk cId="2500009329" sldId="264"/>
            <ac:picMk id="3" creationId="{413086AC-8441-2733-EB17-D63617FE6268}"/>
          </ac:picMkLst>
        </pc:picChg>
      </pc:sldChg>
      <pc:sldChg chg="addSp modSp new mod">
        <pc:chgData name="Sarah-Jane Lee" userId="5c241672-b00d-42a7-af6b-a0d1990141a0" providerId="ADAL" clId="{2A1390A8-9197-4650-983A-438BE6BD5AF6}" dt="2023-01-31T17:56:31.934" v="40" actId="27614"/>
        <pc:sldMkLst>
          <pc:docMk/>
          <pc:sldMk cId="1123730801" sldId="265"/>
        </pc:sldMkLst>
        <pc:picChg chg="add mod">
          <ac:chgData name="Sarah-Jane Lee" userId="5c241672-b00d-42a7-af6b-a0d1990141a0" providerId="ADAL" clId="{2A1390A8-9197-4650-983A-438BE6BD5AF6}" dt="2023-01-31T17:56:31.934" v="40" actId="27614"/>
          <ac:picMkLst>
            <pc:docMk/>
            <pc:sldMk cId="1123730801" sldId="265"/>
            <ac:picMk id="3" creationId="{68E2B3E0-FE10-71C2-8397-67F9F0098CAF}"/>
          </ac:picMkLst>
        </pc:picChg>
      </pc:sldChg>
      <pc:sldChg chg="del">
        <pc:chgData name="Sarah-Jane Lee" userId="5c241672-b00d-42a7-af6b-a0d1990141a0" providerId="ADAL" clId="{2A1390A8-9197-4650-983A-438BE6BD5AF6}" dt="2023-01-31T17:55:56.908" v="4" actId="47"/>
        <pc:sldMkLst>
          <pc:docMk/>
          <pc:sldMk cId="3194216346" sldId="265"/>
        </pc:sldMkLst>
      </pc:sldChg>
      <pc:sldChg chg="del">
        <pc:chgData name="Sarah-Jane Lee" userId="5c241672-b00d-42a7-af6b-a0d1990141a0" providerId="ADAL" clId="{2A1390A8-9197-4650-983A-438BE6BD5AF6}" dt="2023-01-31T17:55:57.053" v="5" actId="47"/>
        <pc:sldMkLst>
          <pc:docMk/>
          <pc:sldMk cId="1329949338" sldId="266"/>
        </pc:sldMkLst>
      </pc:sldChg>
      <pc:sldChg chg="addSp modSp new mod">
        <pc:chgData name="Sarah-Jane Lee" userId="5c241672-b00d-42a7-af6b-a0d1990141a0" providerId="ADAL" clId="{2A1390A8-9197-4650-983A-438BE6BD5AF6}" dt="2023-01-31T17:56:33.464" v="42" actId="27614"/>
        <pc:sldMkLst>
          <pc:docMk/>
          <pc:sldMk cId="1993323861" sldId="266"/>
        </pc:sldMkLst>
        <pc:picChg chg="add mod">
          <ac:chgData name="Sarah-Jane Lee" userId="5c241672-b00d-42a7-af6b-a0d1990141a0" providerId="ADAL" clId="{2A1390A8-9197-4650-983A-438BE6BD5AF6}" dt="2023-01-31T17:56:33.464" v="42" actId="27614"/>
          <ac:picMkLst>
            <pc:docMk/>
            <pc:sldMk cId="1993323861" sldId="266"/>
            <ac:picMk id="3" creationId="{DA6A0562-5FB0-4BC8-9141-7EB60D8E9C21}"/>
          </ac:picMkLst>
        </pc:picChg>
      </pc:sldChg>
      <pc:sldChg chg="del">
        <pc:chgData name="Sarah-Jane Lee" userId="5c241672-b00d-42a7-af6b-a0d1990141a0" providerId="ADAL" clId="{2A1390A8-9197-4650-983A-438BE6BD5AF6}" dt="2023-01-31T17:55:57.211" v="6" actId="47"/>
        <pc:sldMkLst>
          <pc:docMk/>
          <pc:sldMk cId="1416594645" sldId="267"/>
        </pc:sldMkLst>
      </pc:sldChg>
      <pc:sldChg chg="addSp modSp new mod">
        <pc:chgData name="Sarah-Jane Lee" userId="5c241672-b00d-42a7-af6b-a0d1990141a0" providerId="ADAL" clId="{2A1390A8-9197-4650-983A-438BE6BD5AF6}" dt="2023-01-31T17:56:34.662" v="44" actId="27614"/>
        <pc:sldMkLst>
          <pc:docMk/>
          <pc:sldMk cId="3733438333" sldId="267"/>
        </pc:sldMkLst>
        <pc:picChg chg="add mod">
          <ac:chgData name="Sarah-Jane Lee" userId="5c241672-b00d-42a7-af6b-a0d1990141a0" providerId="ADAL" clId="{2A1390A8-9197-4650-983A-438BE6BD5AF6}" dt="2023-01-31T17:56:34.662" v="44" actId="27614"/>
          <ac:picMkLst>
            <pc:docMk/>
            <pc:sldMk cId="3733438333" sldId="267"/>
            <ac:picMk id="3" creationId="{79C075CE-A213-A954-5E04-9345C6626E3A}"/>
          </ac:picMkLst>
        </pc:picChg>
      </pc:sldChg>
      <pc:sldChg chg="addSp modSp new mod">
        <pc:chgData name="Sarah-Jane Lee" userId="5c241672-b00d-42a7-af6b-a0d1990141a0" providerId="ADAL" clId="{2A1390A8-9197-4650-983A-438BE6BD5AF6}" dt="2023-01-31T17:56:36.425" v="46" actId="27614"/>
        <pc:sldMkLst>
          <pc:docMk/>
          <pc:sldMk cId="541417205" sldId="268"/>
        </pc:sldMkLst>
        <pc:picChg chg="add mod">
          <ac:chgData name="Sarah-Jane Lee" userId="5c241672-b00d-42a7-af6b-a0d1990141a0" providerId="ADAL" clId="{2A1390A8-9197-4650-983A-438BE6BD5AF6}" dt="2023-01-31T17:56:36.425" v="46" actId="27614"/>
          <ac:picMkLst>
            <pc:docMk/>
            <pc:sldMk cId="541417205" sldId="268"/>
            <ac:picMk id="3" creationId="{12CFB1D1-8280-1C4A-F2C7-2BD07874A779}"/>
          </ac:picMkLst>
        </pc:picChg>
      </pc:sldChg>
      <pc:sldChg chg="del">
        <pc:chgData name="Sarah-Jane Lee" userId="5c241672-b00d-42a7-af6b-a0d1990141a0" providerId="ADAL" clId="{2A1390A8-9197-4650-983A-438BE6BD5AF6}" dt="2023-01-31T17:55:57.371" v="7" actId="47"/>
        <pc:sldMkLst>
          <pc:docMk/>
          <pc:sldMk cId="3829268175" sldId="268"/>
        </pc:sldMkLst>
      </pc:sldChg>
      <pc:sldChg chg="addSp modSp new mod">
        <pc:chgData name="Sarah-Jane Lee" userId="5c241672-b00d-42a7-af6b-a0d1990141a0" providerId="ADAL" clId="{2A1390A8-9197-4650-983A-438BE6BD5AF6}" dt="2023-01-31T17:56:38.553" v="48" actId="27614"/>
        <pc:sldMkLst>
          <pc:docMk/>
          <pc:sldMk cId="4215822101" sldId="269"/>
        </pc:sldMkLst>
        <pc:picChg chg="add mod">
          <ac:chgData name="Sarah-Jane Lee" userId="5c241672-b00d-42a7-af6b-a0d1990141a0" providerId="ADAL" clId="{2A1390A8-9197-4650-983A-438BE6BD5AF6}" dt="2023-01-31T17:56:38.553" v="48" actId="27614"/>
          <ac:picMkLst>
            <pc:docMk/>
            <pc:sldMk cId="4215822101" sldId="269"/>
            <ac:picMk id="3" creationId="{EA9832BE-B2E3-1F71-AEDC-09E6E5EA9CF9}"/>
          </ac:picMkLst>
        </pc:picChg>
      </pc:sldChg>
      <pc:sldChg chg="addSp modSp new mod">
        <pc:chgData name="Sarah-Jane Lee" userId="5c241672-b00d-42a7-af6b-a0d1990141a0" providerId="ADAL" clId="{2A1390A8-9197-4650-983A-438BE6BD5AF6}" dt="2023-01-31T17:56:40.290" v="50" actId="27614"/>
        <pc:sldMkLst>
          <pc:docMk/>
          <pc:sldMk cId="1462369840" sldId="270"/>
        </pc:sldMkLst>
        <pc:picChg chg="add mod">
          <ac:chgData name="Sarah-Jane Lee" userId="5c241672-b00d-42a7-af6b-a0d1990141a0" providerId="ADAL" clId="{2A1390A8-9197-4650-983A-438BE6BD5AF6}" dt="2023-01-31T17:56:40.290" v="50" actId="27614"/>
          <ac:picMkLst>
            <pc:docMk/>
            <pc:sldMk cId="1462369840" sldId="270"/>
            <ac:picMk id="3" creationId="{B60B73FC-AD97-5A69-4765-74527D505A25}"/>
          </ac:picMkLst>
        </pc:picChg>
      </pc:sldChg>
      <pc:sldChg chg="addSp modSp new mod">
        <pc:chgData name="Sarah-Jane Lee" userId="5c241672-b00d-42a7-af6b-a0d1990141a0" providerId="ADAL" clId="{2A1390A8-9197-4650-983A-438BE6BD5AF6}" dt="2023-01-31T17:56:42.092" v="52" actId="27614"/>
        <pc:sldMkLst>
          <pc:docMk/>
          <pc:sldMk cId="2527054289" sldId="271"/>
        </pc:sldMkLst>
        <pc:picChg chg="add mod">
          <ac:chgData name="Sarah-Jane Lee" userId="5c241672-b00d-42a7-af6b-a0d1990141a0" providerId="ADAL" clId="{2A1390A8-9197-4650-983A-438BE6BD5AF6}" dt="2023-01-31T17:56:42.092" v="52" actId="27614"/>
          <ac:picMkLst>
            <pc:docMk/>
            <pc:sldMk cId="2527054289" sldId="271"/>
            <ac:picMk id="3" creationId="{DA81EA51-A0CE-F642-753E-4E0B29380A08}"/>
          </ac:picMkLst>
        </pc:picChg>
      </pc:sldChg>
      <pc:sldChg chg="addSp modSp new mod">
        <pc:chgData name="Sarah-Jane Lee" userId="5c241672-b00d-42a7-af6b-a0d1990141a0" providerId="ADAL" clId="{2A1390A8-9197-4650-983A-438BE6BD5AF6}" dt="2023-01-31T17:56:43.788" v="54" actId="27614"/>
        <pc:sldMkLst>
          <pc:docMk/>
          <pc:sldMk cId="1786924573" sldId="272"/>
        </pc:sldMkLst>
        <pc:picChg chg="add mod">
          <ac:chgData name="Sarah-Jane Lee" userId="5c241672-b00d-42a7-af6b-a0d1990141a0" providerId="ADAL" clId="{2A1390A8-9197-4650-983A-438BE6BD5AF6}" dt="2023-01-31T17:56:43.788" v="54" actId="27614"/>
          <ac:picMkLst>
            <pc:docMk/>
            <pc:sldMk cId="1786924573" sldId="272"/>
            <ac:picMk id="3" creationId="{EC6A93A2-700C-5997-C5CC-13376E6170B8}"/>
          </ac:picMkLst>
        </pc:picChg>
      </pc:sldChg>
      <pc:sldChg chg="addSp modSp new mod">
        <pc:chgData name="Sarah-Jane Lee" userId="5c241672-b00d-42a7-af6b-a0d1990141a0" providerId="ADAL" clId="{2A1390A8-9197-4650-983A-438BE6BD5AF6}" dt="2023-01-31T17:56:45.448" v="56" actId="27614"/>
        <pc:sldMkLst>
          <pc:docMk/>
          <pc:sldMk cId="2169433999" sldId="273"/>
        </pc:sldMkLst>
        <pc:picChg chg="add mod">
          <ac:chgData name="Sarah-Jane Lee" userId="5c241672-b00d-42a7-af6b-a0d1990141a0" providerId="ADAL" clId="{2A1390A8-9197-4650-983A-438BE6BD5AF6}" dt="2023-01-31T17:56:45.448" v="56" actId="27614"/>
          <ac:picMkLst>
            <pc:docMk/>
            <pc:sldMk cId="2169433999" sldId="273"/>
            <ac:picMk id="3" creationId="{32572F3D-ACCF-1479-1010-B165D62AA5CE}"/>
          </ac:picMkLst>
        </pc:picChg>
      </pc:sldChg>
      <pc:sldChg chg="addSp modSp new mod">
        <pc:chgData name="Sarah-Jane Lee" userId="5c241672-b00d-42a7-af6b-a0d1990141a0" providerId="ADAL" clId="{2A1390A8-9197-4650-983A-438BE6BD5AF6}" dt="2023-01-31T17:56:47.370" v="58" actId="27614"/>
        <pc:sldMkLst>
          <pc:docMk/>
          <pc:sldMk cId="3321851168" sldId="274"/>
        </pc:sldMkLst>
        <pc:picChg chg="add mod">
          <ac:chgData name="Sarah-Jane Lee" userId="5c241672-b00d-42a7-af6b-a0d1990141a0" providerId="ADAL" clId="{2A1390A8-9197-4650-983A-438BE6BD5AF6}" dt="2023-01-31T17:56:47.370" v="58" actId="27614"/>
          <ac:picMkLst>
            <pc:docMk/>
            <pc:sldMk cId="3321851168" sldId="274"/>
            <ac:picMk id="3" creationId="{E379CBE3-EBAC-EC6F-DC0D-ED7DB493A885}"/>
          </ac:picMkLst>
        </pc:picChg>
      </pc:sldChg>
      <pc:sldChg chg="addSp modSp new mod">
        <pc:chgData name="Sarah-Jane Lee" userId="5c241672-b00d-42a7-af6b-a0d1990141a0" providerId="ADAL" clId="{2A1390A8-9197-4650-983A-438BE6BD5AF6}" dt="2023-01-31T17:56:48.513" v="61" actId="962"/>
        <pc:sldMkLst>
          <pc:docMk/>
          <pc:sldMk cId="3040606537" sldId="275"/>
        </pc:sldMkLst>
        <pc:picChg chg="add mod">
          <ac:chgData name="Sarah-Jane Lee" userId="5c241672-b00d-42a7-af6b-a0d1990141a0" providerId="ADAL" clId="{2A1390A8-9197-4650-983A-438BE6BD5AF6}" dt="2023-01-31T17:56:48.513" v="61" actId="962"/>
          <ac:picMkLst>
            <pc:docMk/>
            <pc:sldMk cId="3040606537" sldId="275"/>
            <ac:picMk id="3" creationId="{65F4ED74-E81B-80A6-386C-F96A6A7F050C}"/>
          </ac:picMkLst>
        </pc:picChg>
      </pc:sldChg>
      <pc:sldChg chg="addSp modSp new mod">
        <pc:chgData name="Sarah-Jane Lee" userId="5c241672-b00d-42a7-af6b-a0d1990141a0" providerId="ADAL" clId="{2A1390A8-9197-4650-983A-438BE6BD5AF6}" dt="2023-01-31T17:56:51.155" v="63" actId="27614"/>
        <pc:sldMkLst>
          <pc:docMk/>
          <pc:sldMk cId="117234015" sldId="276"/>
        </pc:sldMkLst>
        <pc:picChg chg="add mod">
          <ac:chgData name="Sarah-Jane Lee" userId="5c241672-b00d-42a7-af6b-a0d1990141a0" providerId="ADAL" clId="{2A1390A8-9197-4650-983A-438BE6BD5AF6}" dt="2023-01-31T17:56:51.155" v="63" actId="27614"/>
          <ac:picMkLst>
            <pc:docMk/>
            <pc:sldMk cId="117234015" sldId="276"/>
            <ac:picMk id="3" creationId="{FC1691B1-DF09-8EC8-BD2B-D8F76EC8131B}"/>
          </ac:picMkLst>
        </pc:picChg>
      </pc:sldChg>
      <pc:sldChg chg="addSp modSp new mod">
        <pc:chgData name="Sarah-Jane Lee" userId="5c241672-b00d-42a7-af6b-a0d1990141a0" providerId="ADAL" clId="{2A1390A8-9197-4650-983A-438BE6BD5AF6}" dt="2023-01-31T17:56:52.438" v="66" actId="962"/>
        <pc:sldMkLst>
          <pc:docMk/>
          <pc:sldMk cId="3928143063" sldId="277"/>
        </pc:sldMkLst>
        <pc:picChg chg="add mod">
          <ac:chgData name="Sarah-Jane Lee" userId="5c241672-b00d-42a7-af6b-a0d1990141a0" providerId="ADAL" clId="{2A1390A8-9197-4650-983A-438BE6BD5AF6}" dt="2023-01-31T17:56:52.438" v="66" actId="962"/>
          <ac:picMkLst>
            <pc:docMk/>
            <pc:sldMk cId="3928143063" sldId="277"/>
            <ac:picMk id="3" creationId="{DD06D6C3-160C-4C1F-68E4-52C133D811C8}"/>
          </ac:picMkLst>
        </pc:picChg>
      </pc:sldChg>
    </pc:docChg>
  </pc:docChgLst>
  <pc:docChgLst>
    <pc:chgData name="Sarah-Jane Lee" userId="5c241672-b00d-42a7-af6b-a0d1990141a0" providerId="ADAL" clId="{565F58DB-428C-488F-9777-447185CC8475}"/>
    <pc:docChg chg="undo custSel addSld delSld modSld">
      <pc:chgData name="Sarah-Jane Lee" userId="5c241672-b00d-42a7-af6b-a0d1990141a0" providerId="ADAL" clId="{565F58DB-428C-488F-9777-447185CC8475}" dt="2023-07-03T09:28:39.374" v="79" actId="962"/>
      <pc:docMkLst>
        <pc:docMk/>
      </pc:docMkLst>
      <pc:sldChg chg="new del">
        <pc:chgData name="Sarah-Jane Lee" userId="5c241672-b00d-42a7-af6b-a0d1990141a0" providerId="ADAL" clId="{565F58DB-428C-488F-9777-447185CC8475}" dt="2023-07-03T09:26:55.971" v="26" actId="2696"/>
        <pc:sldMkLst>
          <pc:docMk/>
          <pc:sldMk cId="1615920607" sldId="256"/>
        </pc:sldMkLst>
      </pc:sldChg>
      <pc:sldChg chg="del">
        <pc:chgData name="Sarah-Jane Lee" userId="5c241672-b00d-42a7-af6b-a0d1990141a0" providerId="ADAL" clId="{565F58DB-428C-488F-9777-447185CC8475}" dt="2023-07-03T09:26:47.145" v="23" actId="47"/>
        <pc:sldMkLst>
          <pc:docMk/>
          <pc:sldMk cId="2545352935" sldId="256"/>
        </pc:sldMkLst>
      </pc:sldChg>
      <pc:sldChg chg="del">
        <pc:chgData name="Sarah-Jane Lee" userId="5c241672-b00d-42a7-af6b-a0d1990141a0" providerId="ADAL" clId="{565F58DB-428C-488F-9777-447185CC8475}" dt="2023-07-03T09:26:45.337" v="0" actId="47"/>
        <pc:sldMkLst>
          <pc:docMk/>
          <pc:sldMk cId="64064793" sldId="257"/>
        </pc:sldMkLst>
      </pc:sldChg>
      <pc:sldChg chg="addSp modSp new mod">
        <pc:chgData name="Sarah-Jane Lee" userId="5c241672-b00d-42a7-af6b-a0d1990141a0" providerId="ADAL" clId="{565F58DB-428C-488F-9777-447185CC8475}" dt="2023-07-03T09:27:26.908" v="41" actId="962"/>
        <pc:sldMkLst>
          <pc:docMk/>
          <pc:sldMk cId="2081667458" sldId="257"/>
        </pc:sldMkLst>
        <pc:picChg chg="add mod">
          <ac:chgData name="Sarah-Jane Lee" userId="5c241672-b00d-42a7-af6b-a0d1990141a0" providerId="ADAL" clId="{565F58DB-428C-488F-9777-447185CC8475}" dt="2023-07-03T09:27:26.908" v="41" actId="962"/>
          <ac:picMkLst>
            <pc:docMk/>
            <pc:sldMk cId="2081667458" sldId="257"/>
            <ac:picMk id="3" creationId="{27AFDBF0-22F7-CF1E-2E70-485135D0BA24}"/>
          </ac:picMkLst>
        </pc:picChg>
      </pc:sldChg>
      <pc:sldChg chg="addSp modSp new mod">
        <pc:chgData name="Sarah-Jane Lee" userId="5c241672-b00d-42a7-af6b-a0d1990141a0" providerId="ADAL" clId="{565F58DB-428C-488F-9777-447185CC8475}" dt="2023-07-03T09:27:30.843" v="43" actId="27614"/>
        <pc:sldMkLst>
          <pc:docMk/>
          <pc:sldMk cId="445758144" sldId="258"/>
        </pc:sldMkLst>
        <pc:picChg chg="add mod">
          <ac:chgData name="Sarah-Jane Lee" userId="5c241672-b00d-42a7-af6b-a0d1990141a0" providerId="ADAL" clId="{565F58DB-428C-488F-9777-447185CC8475}" dt="2023-07-03T09:27:30.843" v="43" actId="27614"/>
          <ac:picMkLst>
            <pc:docMk/>
            <pc:sldMk cId="445758144" sldId="258"/>
            <ac:picMk id="3" creationId="{7E8560F7-3C52-6A78-683E-52271D26DBBF}"/>
          </ac:picMkLst>
        </pc:picChg>
      </pc:sldChg>
      <pc:sldChg chg="del">
        <pc:chgData name="Sarah-Jane Lee" userId="5c241672-b00d-42a7-af6b-a0d1990141a0" providerId="ADAL" clId="{565F58DB-428C-488F-9777-447185CC8475}" dt="2023-07-03T09:26:45.836" v="1" actId="47"/>
        <pc:sldMkLst>
          <pc:docMk/>
          <pc:sldMk cId="4226074051" sldId="258"/>
        </pc:sldMkLst>
      </pc:sldChg>
      <pc:sldChg chg="addSp modSp new mod">
        <pc:chgData name="Sarah-Jane Lee" userId="5c241672-b00d-42a7-af6b-a0d1990141a0" providerId="ADAL" clId="{565F58DB-428C-488F-9777-447185CC8475}" dt="2023-07-03T09:27:32.842" v="45" actId="27614"/>
        <pc:sldMkLst>
          <pc:docMk/>
          <pc:sldMk cId="1848331974" sldId="259"/>
        </pc:sldMkLst>
        <pc:picChg chg="add mod">
          <ac:chgData name="Sarah-Jane Lee" userId="5c241672-b00d-42a7-af6b-a0d1990141a0" providerId="ADAL" clId="{565F58DB-428C-488F-9777-447185CC8475}" dt="2023-07-03T09:27:32.842" v="45" actId="27614"/>
          <ac:picMkLst>
            <pc:docMk/>
            <pc:sldMk cId="1848331974" sldId="259"/>
            <ac:picMk id="3" creationId="{4879002B-E7FB-C96A-2D44-AE939DFEA769}"/>
          </ac:picMkLst>
        </pc:picChg>
      </pc:sldChg>
      <pc:sldChg chg="del">
        <pc:chgData name="Sarah-Jane Lee" userId="5c241672-b00d-42a7-af6b-a0d1990141a0" providerId="ADAL" clId="{565F58DB-428C-488F-9777-447185CC8475}" dt="2023-07-03T09:26:45.903" v="2" actId="47"/>
        <pc:sldMkLst>
          <pc:docMk/>
          <pc:sldMk cId="2364528157" sldId="259"/>
        </pc:sldMkLst>
      </pc:sldChg>
      <pc:sldChg chg="del">
        <pc:chgData name="Sarah-Jane Lee" userId="5c241672-b00d-42a7-af6b-a0d1990141a0" providerId="ADAL" clId="{565F58DB-428C-488F-9777-447185CC8475}" dt="2023-07-03T09:26:45.959" v="3" actId="47"/>
        <pc:sldMkLst>
          <pc:docMk/>
          <pc:sldMk cId="502627222" sldId="260"/>
        </pc:sldMkLst>
      </pc:sldChg>
      <pc:sldChg chg="addSp modSp new mod">
        <pc:chgData name="Sarah-Jane Lee" userId="5c241672-b00d-42a7-af6b-a0d1990141a0" providerId="ADAL" clId="{565F58DB-428C-488F-9777-447185CC8475}" dt="2023-07-03T09:27:34.668" v="47" actId="27614"/>
        <pc:sldMkLst>
          <pc:docMk/>
          <pc:sldMk cId="2786899657" sldId="260"/>
        </pc:sldMkLst>
        <pc:picChg chg="add mod">
          <ac:chgData name="Sarah-Jane Lee" userId="5c241672-b00d-42a7-af6b-a0d1990141a0" providerId="ADAL" clId="{565F58DB-428C-488F-9777-447185CC8475}" dt="2023-07-03T09:27:34.668" v="47" actId="27614"/>
          <ac:picMkLst>
            <pc:docMk/>
            <pc:sldMk cId="2786899657" sldId="260"/>
            <ac:picMk id="3" creationId="{4DF7CEF2-106F-1A74-F364-7ED367043198}"/>
          </ac:picMkLst>
        </pc:picChg>
      </pc:sldChg>
      <pc:sldChg chg="del">
        <pc:chgData name="Sarah-Jane Lee" userId="5c241672-b00d-42a7-af6b-a0d1990141a0" providerId="ADAL" clId="{565F58DB-428C-488F-9777-447185CC8475}" dt="2023-07-03T09:26:46.035" v="4" actId="47"/>
        <pc:sldMkLst>
          <pc:docMk/>
          <pc:sldMk cId="3600489129" sldId="261"/>
        </pc:sldMkLst>
      </pc:sldChg>
      <pc:sldChg chg="addSp modSp new mod">
        <pc:chgData name="Sarah-Jane Lee" userId="5c241672-b00d-42a7-af6b-a0d1990141a0" providerId="ADAL" clId="{565F58DB-428C-488F-9777-447185CC8475}" dt="2023-07-03T09:27:36.293" v="49" actId="27614"/>
        <pc:sldMkLst>
          <pc:docMk/>
          <pc:sldMk cId="3735679966" sldId="261"/>
        </pc:sldMkLst>
        <pc:picChg chg="add mod">
          <ac:chgData name="Sarah-Jane Lee" userId="5c241672-b00d-42a7-af6b-a0d1990141a0" providerId="ADAL" clId="{565F58DB-428C-488F-9777-447185CC8475}" dt="2023-07-03T09:27:36.293" v="49" actId="27614"/>
          <ac:picMkLst>
            <pc:docMk/>
            <pc:sldMk cId="3735679966" sldId="261"/>
            <ac:picMk id="3" creationId="{46D34AA6-9046-B3B0-2974-876F9C3EAB6E}"/>
          </ac:picMkLst>
        </pc:picChg>
      </pc:sldChg>
      <pc:sldChg chg="addSp delSp modSp new mod">
        <pc:chgData name="Sarah-Jane Lee" userId="5c241672-b00d-42a7-af6b-a0d1990141a0" providerId="ADAL" clId="{565F58DB-428C-488F-9777-447185CC8475}" dt="2023-07-03T09:28:39.374" v="79" actId="962"/>
        <pc:sldMkLst>
          <pc:docMk/>
          <pc:sldMk cId="1666859229" sldId="262"/>
        </pc:sldMkLst>
        <pc:picChg chg="add del mod">
          <ac:chgData name="Sarah-Jane Lee" userId="5c241672-b00d-42a7-af6b-a0d1990141a0" providerId="ADAL" clId="{565F58DB-428C-488F-9777-447185CC8475}" dt="2023-07-03T09:28:36.017" v="76" actId="478"/>
          <ac:picMkLst>
            <pc:docMk/>
            <pc:sldMk cId="1666859229" sldId="262"/>
            <ac:picMk id="3" creationId="{61A2B422-E84B-FB81-D460-1CD781D999F8}"/>
          </ac:picMkLst>
        </pc:picChg>
        <pc:picChg chg="add mod">
          <ac:chgData name="Sarah-Jane Lee" userId="5c241672-b00d-42a7-af6b-a0d1990141a0" providerId="ADAL" clId="{565F58DB-428C-488F-9777-447185CC8475}" dt="2023-07-03T09:28:39.374" v="79" actId="962"/>
          <ac:picMkLst>
            <pc:docMk/>
            <pc:sldMk cId="1666859229" sldId="262"/>
            <ac:picMk id="5" creationId="{57C255CB-5560-2EFE-3834-37666B022C0D}"/>
          </ac:picMkLst>
        </pc:picChg>
      </pc:sldChg>
      <pc:sldChg chg="del">
        <pc:chgData name="Sarah-Jane Lee" userId="5c241672-b00d-42a7-af6b-a0d1990141a0" providerId="ADAL" clId="{565F58DB-428C-488F-9777-447185CC8475}" dt="2023-07-03T09:26:46.085" v="5" actId="47"/>
        <pc:sldMkLst>
          <pc:docMk/>
          <pc:sldMk cId="2897431322" sldId="262"/>
        </pc:sldMkLst>
      </pc:sldChg>
      <pc:sldChg chg="addSp modSp new mod">
        <pc:chgData name="Sarah-Jane Lee" userId="5c241672-b00d-42a7-af6b-a0d1990141a0" providerId="ADAL" clId="{565F58DB-428C-488F-9777-447185CC8475}" dt="2023-07-03T09:27:45.075" v="53" actId="27614"/>
        <pc:sldMkLst>
          <pc:docMk/>
          <pc:sldMk cId="772985113" sldId="263"/>
        </pc:sldMkLst>
        <pc:picChg chg="add mod">
          <ac:chgData name="Sarah-Jane Lee" userId="5c241672-b00d-42a7-af6b-a0d1990141a0" providerId="ADAL" clId="{565F58DB-428C-488F-9777-447185CC8475}" dt="2023-07-03T09:27:45.075" v="53" actId="27614"/>
          <ac:picMkLst>
            <pc:docMk/>
            <pc:sldMk cId="772985113" sldId="263"/>
            <ac:picMk id="3" creationId="{21064D76-834F-07FF-67BD-3CD3706B9321}"/>
          </ac:picMkLst>
        </pc:picChg>
      </pc:sldChg>
      <pc:sldChg chg="del">
        <pc:chgData name="Sarah-Jane Lee" userId="5c241672-b00d-42a7-af6b-a0d1990141a0" providerId="ADAL" clId="{565F58DB-428C-488F-9777-447185CC8475}" dt="2023-07-03T09:26:46.093" v="6" actId="47"/>
        <pc:sldMkLst>
          <pc:docMk/>
          <pc:sldMk cId="1584311348" sldId="263"/>
        </pc:sldMkLst>
      </pc:sldChg>
      <pc:sldChg chg="addSp modSp new mod">
        <pc:chgData name="Sarah-Jane Lee" userId="5c241672-b00d-42a7-af6b-a0d1990141a0" providerId="ADAL" clId="{565F58DB-428C-488F-9777-447185CC8475}" dt="2023-07-03T09:28:01.932" v="67" actId="27614"/>
        <pc:sldMkLst>
          <pc:docMk/>
          <pc:sldMk cId="1727413233" sldId="264"/>
        </pc:sldMkLst>
        <pc:picChg chg="add mod">
          <ac:chgData name="Sarah-Jane Lee" userId="5c241672-b00d-42a7-af6b-a0d1990141a0" providerId="ADAL" clId="{565F58DB-428C-488F-9777-447185CC8475}" dt="2023-07-03T09:28:01.932" v="67" actId="27614"/>
          <ac:picMkLst>
            <pc:docMk/>
            <pc:sldMk cId="1727413233" sldId="264"/>
            <ac:picMk id="3" creationId="{35EAB821-AE1E-91FC-FA68-3F87CCEDA75E}"/>
          </ac:picMkLst>
        </pc:picChg>
      </pc:sldChg>
      <pc:sldChg chg="del">
        <pc:chgData name="Sarah-Jane Lee" userId="5c241672-b00d-42a7-af6b-a0d1990141a0" providerId="ADAL" clId="{565F58DB-428C-488F-9777-447185CC8475}" dt="2023-07-03T09:26:46.157" v="7" actId="47"/>
        <pc:sldMkLst>
          <pc:docMk/>
          <pc:sldMk cId="3883826673" sldId="264"/>
        </pc:sldMkLst>
      </pc:sldChg>
      <pc:sldChg chg="addSp delSp modSp new mod">
        <pc:chgData name="Sarah-Jane Lee" userId="5c241672-b00d-42a7-af6b-a0d1990141a0" providerId="ADAL" clId="{565F58DB-428C-488F-9777-447185CC8475}" dt="2023-07-03T09:28:03.588" v="70" actId="962"/>
        <pc:sldMkLst>
          <pc:docMk/>
          <pc:sldMk cId="1209436960" sldId="265"/>
        </pc:sldMkLst>
        <pc:picChg chg="add del mod">
          <ac:chgData name="Sarah-Jane Lee" userId="5c241672-b00d-42a7-af6b-a0d1990141a0" providerId="ADAL" clId="{565F58DB-428C-488F-9777-447185CC8475}" dt="2023-07-03T09:27:56.852" v="65" actId="478"/>
          <ac:picMkLst>
            <pc:docMk/>
            <pc:sldMk cId="1209436960" sldId="265"/>
            <ac:picMk id="3" creationId="{5006C147-E540-7F74-7C76-76C29D8488D5}"/>
          </ac:picMkLst>
        </pc:picChg>
        <pc:picChg chg="add mod">
          <ac:chgData name="Sarah-Jane Lee" userId="5c241672-b00d-42a7-af6b-a0d1990141a0" providerId="ADAL" clId="{565F58DB-428C-488F-9777-447185CC8475}" dt="2023-07-03T09:28:03.588" v="70" actId="962"/>
          <ac:picMkLst>
            <pc:docMk/>
            <pc:sldMk cId="1209436960" sldId="265"/>
            <ac:picMk id="5" creationId="{E87BB51C-CED8-DF32-C559-B3C60B036A8A}"/>
          </ac:picMkLst>
        </pc:picChg>
      </pc:sldChg>
      <pc:sldChg chg="del">
        <pc:chgData name="Sarah-Jane Lee" userId="5c241672-b00d-42a7-af6b-a0d1990141a0" providerId="ADAL" clId="{565F58DB-428C-488F-9777-447185CC8475}" dt="2023-07-03T09:26:46.211" v="8" actId="47"/>
        <pc:sldMkLst>
          <pc:docMk/>
          <pc:sldMk cId="2843627088" sldId="265"/>
        </pc:sldMkLst>
      </pc:sldChg>
      <pc:sldChg chg="del">
        <pc:chgData name="Sarah-Jane Lee" userId="5c241672-b00d-42a7-af6b-a0d1990141a0" providerId="ADAL" clId="{565F58DB-428C-488F-9777-447185CC8475}" dt="2023-07-03T09:26:46.329" v="9" actId="47"/>
        <pc:sldMkLst>
          <pc:docMk/>
          <pc:sldMk cId="1113768125" sldId="266"/>
        </pc:sldMkLst>
      </pc:sldChg>
      <pc:sldChg chg="addSp delSp modSp new mod">
        <pc:chgData name="Sarah-Jane Lee" userId="5c241672-b00d-42a7-af6b-a0d1990141a0" providerId="ADAL" clId="{565F58DB-428C-488F-9777-447185CC8475}" dt="2023-07-03T09:28:06.003" v="72" actId="27614"/>
        <pc:sldMkLst>
          <pc:docMk/>
          <pc:sldMk cId="2884614363" sldId="266"/>
        </pc:sldMkLst>
        <pc:picChg chg="add del mod">
          <ac:chgData name="Sarah-Jane Lee" userId="5c241672-b00d-42a7-af6b-a0d1990141a0" providerId="ADAL" clId="{565F58DB-428C-488F-9777-447185CC8475}" dt="2023-07-03T09:27:55.907" v="64" actId="478"/>
          <ac:picMkLst>
            <pc:docMk/>
            <pc:sldMk cId="2884614363" sldId="266"/>
            <ac:picMk id="3" creationId="{24768356-7AB3-7CE4-43F5-53E5F6636F46}"/>
          </ac:picMkLst>
        </pc:picChg>
        <pc:picChg chg="add mod">
          <ac:chgData name="Sarah-Jane Lee" userId="5c241672-b00d-42a7-af6b-a0d1990141a0" providerId="ADAL" clId="{565F58DB-428C-488F-9777-447185CC8475}" dt="2023-07-03T09:28:06.003" v="72" actId="27614"/>
          <ac:picMkLst>
            <pc:docMk/>
            <pc:sldMk cId="2884614363" sldId="266"/>
            <ac:picMk id="5" creationId="{E4D99B17-5CDD-8BC3-5612-5DD360736ADD}"/>
          </ac:picMkLst>
        </pc:picChg>
      </pc:sldChg>
      <pc:sldChg chg="del">
        <pc:chgData name="Sarah-Jane Lee" userId="5c241672-b00d-42a7-af6b-a0d1990141a0" providerId="ADAL" clId="{565F58DB-428C-488F-9777-447185CC8475}" dt="2023-07-03T09:26:46.335" v="10" actId="47"/>
        <pc:sldMkLst>
          <pc:docMk/>
          <pc:sldMk cId="867452921" sldId="267"/>
        </pc:sldMkLst>
      </pc:sldChg>
      <pc:sldChg chg="addSp delSp modSp new mod">
        <pc:chgData name="Sarah-Jane Lee" userId="5c241672-b00d-42a7-af6b-a0d1990141a0" providerId="ADAL" clId="{565F58DB-428C-488F-9777-447185CC8475}" dt="2023-07-03T09:28:08.105" v="75" actId="962"/>
        <pc:sldMkLst>
          <pc:docMk/>
          <pc:sldMk cId="3326500801" sldId="267"/>
        </pc:sldMkLst>
        <pc:picChg chg="add del mod">
          <ac:chgData name="Sarah-Jane Lee" userId="5c241672-b00d-42a7-af6b-a0d1990141a0" providerId="ADAL" clId="{565F58DB-428C-488F-9777-447185CC8475}" dt="2023-07-03T09:27:54.642" v="63" actId="478"/>
          <ac:picMkLst>
            <pc:docMk/>
            <pc:sldMk cId="3326500801" sldId="267"/>
            <ac:picMk id="3" creationId="{75AC0E91-1C74-E5E1-E377-74802EBE3A0B}"/>
          </ac:picMkLst>
        </pc:picChg>
        <pc:picChg chg="add mod">
          <ac:chgData name="Sarah-Jane Lee" userId="5c241672-b00d-42a7-af6b-a0d1990141a0" providerId="ADAL" clId="{565F58DB-428C-488F-9777-447185CC8475}" dt="2023-07-03T09:28:08.105" v="75" actId="962"/>
          <ac:picMkLst>
            <pc:docMk/>
            <pc:sldMk cId="3326500801" sldId="267"/>
            <ac:picMk id="5" creationId="{82F8F7DA-8BEC-7F71-CD2F-80EBA3F54140}"/>
          </ac:picMkLst>
        </pc:picChg>
      </pc:sldChg>
      <pc:sldChg chg="del">
        <pc:chgData name="Sarah-Jane Lee" userId="5c241672-b00d-42a7-af6b-a0d1990141a0" providerId="ADAL" clId="{565F58DB-428C-488F-9777-447185CC8475}" dt="2023-07-03T09:26:46.459" v="11" actId="47"/>
        <pc:sldMkLst>
          <pc:docMk/>
          <pc:sldMk cId="1281382341" sldId="268"/>
        </pc:sldMkLst>
      </pc:sldChg>
      <pc:sldChg chg="new del">
        <pc:chgData name="Sarah-Jane Lee" userId="5c241672-b00d-42a7-af6b-a0d1990141a0" providerId="ADAL" clId="{565F58DB-428C-488F-9777-447185CC8475}" dt="2023-07-03T09:27:09.958" v="38" actId="680"/>
        <pc:sldMkLst>
          <pc:docMk/>
          <pc:sldMk cId="3557629191" sldId="268"/>
        </pc:sldMkLst>
      </pc:sldChg>
      <pc:sldChg chg="del">
        <pc:chgData name="Sarah-Jane Lee" userId="5c241672-b00d-42a7-af6b-a0d1990141a0" providerId="ADAL" clId="{565F58DB-428C-488F-9777-447185CC8475}" dt="2023-07-03T09:26:46.467" v="12" actId="47"/>
        <pc:sldMkLst>
          <pc:docMk/>
          <pc:sldMk cId="2271176651" sldId="269"/>
        </pc:sldMkLst>
      </pc:sldChg>
      <pc:sldChg chg="del">
        <pc:chgData name="Sarah-Jane Lee" userId="5c241672-b00d-42a7-af6b-a0d1990141a0" providerId="ADAL" clId="{565F58DB-428C-488F-9777-447185CC8475}" dt="2023-07-03T09:26:46.544" v="13" actId="47"/>
        <pc:sldMkLst>
          <pc:docMk/>
          <pc:sldMk cId="4282504997" sldId="270"/>
        </pc:sldMkLst>
      </pc:sldChg>
      <pc:sldChg chg="del">
        <pc:chgData name="Sarah-Jane Lee" userId="5c241672-b00d-42a7-af6b-a0d1990141a0" providerId="ADAL" clId="{565F58DB-428C-488F-9777-447185CC8475}" dt="2023-07-03T09:26:46.679" v="14" actId="47"/>
        <pc:sldMkLst>
          <pc:docMk/>
          <pc:sldMk cId="693217836" sldId="271"/>
        </pc:sldMkLst>
      </pc:sldChg>
      <pc:sldChg chg="del">
        <pc:chgData name="Sarah-Jane Lee" userId="5c241672-b00d-42a7-af6b-a0d1990141a0" providerId="ADAL" clId="{565F58DB-428C-488F-9777-447185CC8475}" dt="2023-07-03T09:26:46.684" v="15" actId="47"/>
        <pc:sldMkLst>
          <pc:docMk/>
          <pc:sldMk cId="2052567701" sldId="272"/>
        </pc:sldMkLst>
      </pc:sldChg>
      <pc:sldChg chg="del">
        <pc:chgData name="Sarah-Jane Lee" userId="5c241672-b00d-42a7-af6b-a0d1990141a0" providerId="ADAL" clId="{565F58DB-428C-488F-9777-447185CC8475}" dt="2023-07-03T09:26:46.705" v="16" actId="47"/>
        <pc:sldMkLst>
          <pc:docMk/>
          <pc:sldMk cId="3860300581" sldId="273"/>
        </pc:sldMkLst>
      </pc:sldChg>
      <pc:sldChg chg="del">
        <pc:chgData name="Sarah-Jane Lee" userId="5c241672-b00d-42a7-af6b-a0d1990141a0" providerId="ADAL" clId="{565F58DB-428C-488F-9777-447185CC8475}" dt="2023-07-03T09:26:46.815" v="17" actId="47"/>
        <pc:sldMkLst>
          <pc:docMk/>
          <pc:sldMk cId="1279843298" sldId="274"/>
        </pc:sldMkLst>
      </pc:sldChg>
      <pc:sldChg chg="del">
        <pc:chgData name="Sarah-Jane Lee" userId="5c241672-b00d-42a7-af6b-a0d1990141a0" providerId="ADAL" clId="{565F58DB-428C-488F-9777-447185CC8475}" dt="2023-07-03T09:26:46.820" v="18" actId="47"/>
        <pc:sldMkLst>
          <pc:docMk/>
          <pc:sldMk cId="1686947945" sldId="275"/>
        </pc:sldMkLst>
      </pc:sldChg>
      <pc:sldChg chg="del">
        <pc:chgData name="Sarah-Jane Lee" userId="5c241672-b00d-42a7-af6b-a0d1990141a0" providerId="ADAL" clId="{565F58DB-428C-488F-9777-447185CC8475}" dt="2023-07-03T09:26:46.836" v="19" actId="47"/>
        <pc:sldMkLst>
          <pc:docMk/>
          <pc:sldMk cId="3200174635" sldId="276"/>
        </pc:sldMkLst>
      </pc:sldChg>
      <pc:sldChg chg="del">
        <pc:chgData name="Sarah-Jane Lee" userId="5c241672-b00d-42a7-af6b-a0d1990141a0" providerId="ADAL" clId="{565F58DB-428C-488F-9777-447185CC8475}" dt="2023-07-03T09:26:46.942" v="20" actId="47"/>
        <pc:sldMkLst>
          <pc:docMk/>
          <pc:sldMk cId="1435407921" sldId="277"/>
        </pc:sldMkLst>
      </pc:sldChg>
      <pc:sldChg chg="del">
        <pc:chgData name="Sarah-Jane Lee" userId="5c241672-b00d-42a7-af6b-a0d1990141a0" providerId="ADAL" clId="{565F58DB-428C-488F-9777-447185CC8475}" dt="2023-07-03T09:26:46.947" v="21" actId="47"/>
        <pc:sldMkLst>
          <pc:docMk/>
          <pc:sldMk cId="2096955722" sldId="278"/>
        </pc:sldMkLst>
      </pc:sldChg>
      <pc:sldChg chg="del">
        <pc:chgData name="Sarah-Jane Lee" userId="5c241672-b00d-42a7-af6b-a0d1990141a0" providerId="ADAL" clId="{565F58DB-428C-488F-9777-447185CC8475}" dt="2023-07-03T09:26:47.023" v="22" actId="47"/>
        <pc:sldMkLst>
          <pc:docMk/>
          <pc:sldMk cId="395689442" sldId="279"/>
        </pc:sldMkLst>
      </pc:sldChg>
    </pc:docChg>
  </pc:docChgLst>
  <pc:docChgLst>
    <pc:chgData name="Guthrie, Jadon" userId="026ca56f-2682-44e1-afd5-db9f65bf0106" providerId="ADAL" clId="{E9C38079-60A1-4611-9435-6940FAE472AF}"/>
    <pc:docChg chg="undo custSel addSld modSld sldOrd">
      <pc:chgData name="Guthrie, Jadon" userId="026ca56f-2682-44e1-afd5-db9f65bf0106" providerId="ADAL" clId="{E9C38079-60A1-4611-9435-6940FAE472AF}" dt="2024-10-23T14:18:04.791" v="311"/>
      <pc:docMkLst>
        <pc:docMk/>
      </pc:docMkLst>
      <pc:sldChg chg="addSp delSp mod">
        <pc:chgData name="Guthrie, Jadon" userId="026ca56f-2682-44e1-afd5-db9f65bf0106" providerId="ADAL" clId="{E9C38079-60A1-4611-9435-6940FAE472AF}" dt="2024-10-23T14:17:38.408" v="309" actId="22"/>
        <pc:sldMkLst>
          <pc:docMk/>
          <pc:sldMk cId="2081667458" sldId="257"/>
        </pc:sldMkLst>
        <pc:spChg chg="add del">
          <ac:chgData name="Guthrie, Jadon" userId="026ca56f-2682-44e1-afd5-db9f65bf0106" providerId="ADAL" clId="{E9C38079-60A1-4611-9435-6940FAE472AF}" dt="2024-10-23T14:17:38.408" v="309" actId="22"/>
          <ac:spMkLst>
            <pc:docMk/>
            <pc:sldMk cId="2081667458" sldId="257"/>
            <ac:spMk id="4" creationId="{832CE2EB-C9FD-8F08-39F8-6BF72848B29F}"/>
          </ac:spMkLst>
        </pc:spChg>
      </pc:sldChg>
      <pc:sldChg chg="add">
        <pc:chgData name="Guthrie, Jadon" userId="026ca56f-2682-44e1-afd5-db9f65bf0106" providerId="ADAL" clId="{E9C38079-60A1-4611-9435-6940FAE472AF}" dt="2024-10-23T14:17:50.470" v="310"/>
        <pc:sldMkLst>
          <pc:docMk/>
          <pc:sldMk cId="168040318" sldId="272"/>
        </pc:sldMkLst>
      </pc:sldChg>
      <pc:sldChg chg="add">
        <pc:chgData name="Guthrie, Jadon" userId="026ca56f-2682-44e1-afd5-db9f65bf0106" providerId="ADAL" clId="{E9C38079-60A1-4611-9435-6940FAE472AF}" dt="2024-10-23T14:17:50.470" v="310"/>
        <pc:sldMkLst>
          <pc:docMk/>
          <pc:sldMk cId="1606551011" sldId="273"/>
        </pc:sldMkLst>
      </pc:sldChg>
      <pc:sldChg chg="add">
        <pc:chgData name="Guthrie, Jadon" userId="026ca56f-2682-44e1-afd5-db9f65bf0106" providerId="ADAL" clId="{E9C38079-60A1-4611-9435-6940FAE472AF}" dt="2024-10-23T14:18:04.791" v="311"/>
        <pc:sldMkLst>
          <pc:docMk/>
          <pc:sldMk cId="1516971344" sldId="284"/>
        </pc:sldMkLst>
      </pc:sldChg>
      <pc:sldChg chg="add">
        <pc:chgData name="Guthrie, Jadon" userId="026ca56f-2682-44e1-afd5-db9f65bf0106" providerId="ADAL" clId="{E9C38079-60A1-4611-9435-6940FAE472AF}" dt="2024-10-23T14:18:04.791" v="311"/>
        <pc:sldMkLst>
          <pc:docMk/>
          <pc:sldMk cId="2560786613" sldId="285"/>
        </pc:sldMkLst>
      </pc:sldChg>
      <pc:sldChg chg="add">
        <pc:chgData name="Guthrie, Jadon" userId="026ca56f-2682-44e1-afd5-db9f65bf0106" providerId="ADAL" clId="{E9C38079-60A1-4611-9435-6940FAE472AF}" dt="2024-10-23T14:18:04.791" v="311"/>
        <pc:sldMkLst>
          <pc:docMk/>
          <pc:sldMk cId="67164350" sldId="286"/>
        </pc:sldMkLst>
      </pc:sldChg>
      <pc:sldChg chg="add">
        <pc:chgData name="Guthrie, Jadon" userId="026ca56f-2682-44e1-afd5-db9f65bf0106" providerId="ADAL" clId="{E9C38079-60A1-4611-9435-6940FAE472AF}" dt="2024-10-23T14:18:04.791" v="311"/>
        <pc:sldMkLst>
          <pc:docMk/>
          <pc:sldMk cId="2688678702" sldId="287"/>
        </pc:sldMkLst>
      </pc:sldChg>
      <pc:sldChg chg="add">
        <pc:chgData name="Guthrie, Jadon" userId="026ca56f-2682-44e1-afd5-db9f65bf0106" providerId="ADAL" clId="{E9C38079-60A1-4611-9435-6940FAE472AF}" dt="2024-10-23T14:18:04.791" v="311"/>
        <pc:sldMkLst>
          <pc:docMk/>
          <pc:sldMk cId="843368314" sldId="288"/>
        </pc:sldMkLst>
      </pc:sldChg>
      <pc:sldChg chg="addSp modSp add mod setBg">
        <pc:chgData name="Guthrie, Jadon" userId="026ca56f-2682-44e1-afd5-db9f65bf0106" providerId="ADAL" clId="{E9C38079-60A1-4611-9435-6940FAE472AF}" dt="2024-10-23T12:10:01.464" v="37"/>
        <pc:sldMkLst>
          <pc:docMk/>
          <pc:sldMk cId="4249587248" sldId="1022"/>
        </pc:sldMkLst>
        <pc:spChg chg="add mod">
          <ac:chgData name="Guthrie, Jadon" userId="026ca56f-2682-44e1-afd5-db9f65bf0106" providerId="ADAL" clId="{E9C38079-60A1-4611-9435-6940FAE472AF}" dt="2024-10-23T12:10:00.496" v="13"/>
          <ac:spMkLst>
            <pc:docMk/>
            <pc:sldMk cId="4249587248" sldId="1022"/>
            <ac:spMk id="2" creationId="{DFBEACFB-D352-F728-90BD-6A044B60EF3C}"/>
          </ac:spMkLst>
        </pc:spChg>
        <pc:spChg chg="add mod">
          <ac:chgData name="Guthrie, Jadon" userId="026ca56f-2682-44e1-afd5-db9f65bf0106" providerId="ADAL" clId="{E9C38079-60A1-4611-9435-6940FAE472AF}" dt="2024-10-23T12:10:01.414" v="27"/>
          <ac:spMkLst>
            <pc:docMk/>
            <pc:sldMk cId="4249587248" sldId="1022"/>
            <ac:spMk id="9" creationId="{5C1F0A6F-390A-B2AE-48BE-1206774A8537}"/>
          </ac:spMkLst>
        </pc:spChg>
        <pc:spChg chg="add mod">
          <ac:chgData name="Guthrie, Jadon" userId="026ca56f-2682-44e1-afd5-db9f65bf0106" providerId="ADAL" clId="{E9C38079-60A1-4611-9435-6940FAE472AF}" dt="2024-10-23T12:10:01.464" v="37"/>
          <ac:spMkLst>
            <pc:docMk/>
            <pc:sldMk cId="4249587248" sldId="1022"/>
            <ac:spMk id="10" creationId="{EB996C21-2D2C-3133-9CBD-67FFF2547079}"/>
          </ac:spMkLst>
        </pc:spChg>
        <pc:picChg chg="add mod">
          <ac:chgData name="Guthrie, Jadon" userId="026ca56f-2682-44e1-afd5-db9f65bf0106" providerId="ADAL" clId="{E9C38079-60A1-4611-9435-6940FAE472AF}" dt="2024-10-23T12:10:00.906" v="15"/>
          <ac:picMkLst>
            <pc:docMk/>
            <pc:sldMk cId="4249587248" sldId="1022"/>
            <ac:picMk id="4" creationId="{2E199C90-3418-FF9D-7F04-4152DD9FFF73}"/>
          </ac:picMkLst>
        </pc:picChg>
        <pc:picChg chg="add mod">
          <ac:chgData name="Guthrie, Jadon" userId="026ca56f-2682-44e1-afd5-db9f65bf0106" providerId="ADAL" clId="{E9C38079-60A1-4611-9435-6940FAE472AF}" dt="2024-10-23T12:10:01.196" v="17"/>
          <ac:picMkLst>
            <pc:docMk/>
            <pc:sldMk cId="4249587248" sldId="1022"/>
            <ac:picMk id="6" creationId="{07735D6F-B17D-BF3A-9814-AEC19137A5C9}"/>
          </ac:picMkLst>
        </pc:picChg>
        <pc:picChg chg="add mod">
          <ac:chgData name="Guthrie, Jadon" userId="026ca56f-2682-44e1-afd5-db9f65bf0106" providerId="ADAL" clId="{E9C38079-60A1-4611-9435-6940FAE472AF}" dt="2024-10-23T12:10:01.364" v="19"/>
          <ac:picMkLst>
            <pc:docMk/>
            <pc:sldMk cId="4249587248" sldId="1022"/>
            <ac:picMk id="8" creationId="{F1889DA6-C680-3FB3-033E-AD04304FA009}"/>
          </ac:picMkLst>
        </pc:picChg>
      </pc:sldChg>
      <pc:sldChg chg="addSp modSp add mod setBg">
        <pc:chgData name="Guthrie, Jadon" userId="026ca56f-2682-44e1-afd5-db9f65bf0106" providerId="ADAL" clId="{E9C38079-60A1-4611-9435-6940FAE472AF}" dt="2024-10-23T12:10:03.424" v="75"/>
        <pc:sldMkLst>
          <pc:docMk/>
          <pc:sldMk cId="3040830936" sldId="1023"/>
        </pc:sldMkLst>
        <pc:spChg chg="add mod">
          <ac:chgData name="Guthrie, Jadon" userId="026ca56f-2682-44e1-afd5-db9f65bf0106" providerId="ADAL" clId="{E9C38079-60A1-4611-9435-6940FAE472AF}" dt="2024-10-23T12:10:02.980" v="51"/>
          <ac:spMkLst>
            <pc:docMk/>
            <pc:sldMk cId="3040830936" sldId="1023"/>
            <ac:spMk id="2" creationId="{D5A2B865-4F6E-A9DA-6279-FA7E5F3E23F7}"/>
          </ac:spMkLst>
        </pc:spChg>
        <pc:spChg chg="add mod">
          <ac:chgData name="Guthrie, Jadon" userId="026ca56f-2682-44e1-afd5-db9f65bf0106" providerId="ADAL" clId="{E9C38079-60A1-4611-9435-6940FAE472AF}" dt="2024-10-23T12:10:03.408" v="65"/>
          <ac:spMkLst>
            <pc:docMk/>
            <pc:sldMk cId="3040830936" sldId="1023"/>
            <ac:spMk id="9" creationId="{48E24501-24EC-A005-07E1-BAF542D14574}"/>
          </ac:spMkLst>
        </pc:spChg>
        <pc:spChg chg="add mod">
          <ac:chgData name="Guthrie, Jadon" userId="026ca56f-2682-44e1-afd5-db9f65bf0106" providerId="ADAL" clId="{E9C38079-60A1-4611-9435-6940FAE472AF}" dt="2024-10-23T12:10:03.424" v="75"/>
          <ac:spMkLst>
            <pc:docMk/>
            <pc:sldMk cId="3040830936" sldId="1023"/>
            <ac:spMk id="10" creationId="{864291A5-140B-7FCE-1CE3-60EE16F694FE}"/>
          </ac:spMkLst>
        </pc:spChg>
        <pc:picChg chg="add mod">
          <ac:chgData name="Guthrie, Jadon" userId="026ca56f-2682-44e1-afd5-db9f65bf0106" providerId="ADAL" clId="{E9C38079-60A1-4611-9435-6940FAE472AF}" dt="2024-10-23T12:10:03.111" v="53"/>
          <ac:picMkLst>
            <pc:docMk/>
            <pc:sldMk cId="3040830936" sldId="1023"/>
            <ac:picMk id="4" creationId="{D3C428A2-C4FF-D609-1B74-187B91C3CE06}"/>
          </ac:picMkLst>
        </pc:picChg>
        <pc:picChg chg="add mod">
          <ac:chgData name="Guthrie, Jadon" userId="026ca56f-2682-44e1-afd5-db9f65bf0106" providerId="ADAL" clId="{E9C38079-60A1-4611-9435-6940FAE472AF}" dt="2024-10-23T12:10:03.212" v="55"/>
          <ac:picMkLst>
            <pc:docMk/>
            <pc:sldMk cId="3040830936" sldId="1023"/>
            <ac:picMk id="6" creationId="{7FCF9A51-5DCC-C0A8-BBC3-D383F554248A}"/>
          </ac:picMkLst>
        </pc:picChg>
        <pc:picChg chg="add mod">
          <ac:chgData name="Guthrie, Jadon" userId="026ca56f-2682-44e1-afd5-db9f65bf0106" providerId="ADAL" clId="{E9C38079-60A1-4611-9435-6940FAE472AF}" dt="2024-10-23T12:10:03.393" v="57"/>
          <ac:picMkLst>
            <pc:docMk/>
            <pc:sldMk cId="3040830936" sldId="1023"/>
            <ac:picMk id="8" creationId="{F4319AB7-9405-7E20-1C08-91499DA799B1}"/>
          </ac:picMkLst>
        </pc:picChg>
      </pc:sldChg>
      <pc:sldChg chg="addSp modSp add mod setBg">
        <pc:chgData name="Guthrie, Jadon" userId="026ca56f-2682-44e1-afd5-db9f65bf0106" providerId="ADAL" clId="{E9C38079-60A1-4611-9435-6940FAE472AF}" dt="2024-10-23T12:10:07.254" v="113"/>
        <pc:sldMkLst>
          <pc:docMk/>
          <pc:sldMk cId="2415879269" sldId="1024"/>
        </pc:sldMkLst>
        <pc:spChg chg="add mod">
          <ac:chgData name="Guthrie, Jadon" userId="026ca56f-2682-44e1-afd5-db9f65bf0106" providerId="ADAL" clId="{E9C38079-60A1-4611-9435-6940FAE472AF}" dt="2024-10-23T12:10:06.867" v="89"/>
          <ac:spMkLst>
            <pc:docMk/>
            <pc:sldMk cId="2415879269" sldId="1024"/>
            <ac:spMk id="4" creationId="{9D65B3F9-B30A-1A14-D291-073F29E5078F}"/>
          </ac:spMkLst>
        </pc:spChg>
        <pc:spChg chg="add mod">
          <ac:chgData name="Guthrie, Jadon" userId="026ca56f-2682-44e1-afd5-db9f65bf0106" providerId="ADAL" clId="{E9C38079-60A1-4611-9435-6940FAE472AF}" dt="2024-10-23T12:10:07.242" v="103"/>
          <ac:spMkLst>
            <pc:docMk/>
            <pc:sldMk cId="2415879269" sldId="1024"/>
            <ac:spMk id="11" creationId="{4F63B591-7BF2-3839-BDA5-0FD39F91568D}"/>
          </ac:spMkLst>
        </pc:spChg>
        <pc:spChg chg="add mod">
          <ac:chgData name="Guthrie, Jadon" userId="026ca56f-2682-44e1-afd5-db9f65bf0106" providerId="ADAL" clId="{E9C38079-60A1-4611-9435-6940FAE472AF}" dt="2024-10-23T12:10:07.254" v="113"/>
          <ac:spMkLst>
            <pc:docMk/>
            <pc:sldMk cId="2415879269" sldId="1024"/>
            <ac:spMk id="12" creationId="{DA235A15-7361-CF1F-E0BC-BF7497ECF64C}"/>
          </ac:spMkLst>
        </pc:spChg>
        <pc:picChg chg="add mod">
          <ac:chgData name="Guthrie, Jadon" userId="026ca56f-2682-44e1-afd5-db9f65bf0106" providerId="ADAL" clId="{E9C38079-60A1-4611-9435-6940FAE472AF}" dt="2024-10-23T12:10:07.028" v="91"/>
          <ac:picMkLst>
            <pc:docMk/>
            <pc:sldMk cId="2415879269" sldId="1024"/>
            <ac:picMk id="6" creationId="{91B6E842-5744-8200-D1C1-7E01FA5AC041}"/>
          </ac:picMkLst>
        </pc:picChg>
        <pc:picChg chg="add mod">
          <ac:chgData name="Guthrie, Jadon" userId="026ca56f-2682-44e1-afd5-db9f65bf0106" providerId="ADAL" clId="{E9C38079-60A1-4611-9435-6940FAE472AF}" dt="2024-10-23T12:10:07.094" v="93"/>
          <ac:picMkLst>
            <pc:docMk/>
            <pc:sldMk cId="2415879269" sldId="1024"/>
            <ac:picMk id="8" creationId="{97409E3B-91FF-84C6-31BF-616DE8BA5CB5}"/>
          </ac:picMkLst>
        </pc:picChg>
        <pc:picChg chg="add mod">
          <ac:chgData name="Guthrie, Jadon" userId="026ca56f-2682-44e1-afd5-db9f65bf0106" providerId="ADAL" clId="{E9C38079-60A1-4611-9435-6940FAE472AF}" dt="2024-10-23T12:10:07.230" v="95"/>
          <ac:picMkLst>
            <pc:docMk/>
            <pc:sldMk cId="2415879269" sldId="1024"/>
            <ac:picMk id="10" creationId="{2EC1526B-F8FE-824A-6B21-2BB3617AFCC0}"/>
          </ac:picMkLst>
        </pc:picChg>
      </pc:sldChg>
      <pc:sldChg chg="addSp modSp add mod setBg">
        <pc:chgData name="Guthrie, Jadon" userId="026ca56f-2682-44e1-afd5-db9f65bf0106" providerId="ADAL" clId="{E9C38079-60A1-4611-9435-6940FAE472AF}" dt="2024-10-23T12:10:10.551" v="151"/>
        <pc:sldMkLst>
          <pc:docMk/>
          <pc:sldMk cId="1521668204" sldId="1025"/>
        </pc:sldMkLst>
        <pc:spChg chg="add mod">
          <ac:chgData name="Guthrie, Jadon" userId="026ca56f-2682-44e1-afd5-db9f65bf0106" providerId="ADAL" clId="{E9C38079-60A1-4611-9435-6940FAE472AF}" dt="2024-10-23T12:10:10.149" v="127"/>
          <ac:spMkLst>
            <pc:docMk/>
            <pc:sldMk cId="1521668204" sldId="1025"/>
            <ac:spMk id="2" creationId="{8BD4C6FC-0CF9-EE8E-43C0-FB99E8F8CB82}"/>
          </ac:spMkLst>
        </pc:spChg>
        <pc:spChg chg="add mod">
          <ac:chgData name="Guthrie, Jadon" userId="026ca56f-2682-44e1-afd5-db9f65bf0106" providerId="ADAL" clId="{E9C38079-60A1-4611-9435-6940FAE472AF}" dt="2024-10-23T12:10:10.534" v="141"/>
          <ac:spMkLst>
            <pc:docMk/>
            <pc:sldMk cId="1521668204" sldId="1025"/>
            <ac:spMk id="9" creationId="{A91AF47C-3AB2-C7FA-6C28-FAA356323906}"/>
          </ac:spMkLst>
        </pc:spChg>
        <pc:spChg chg="add mod">
          <ac:chgData name="Guthrie, Jadon" userId="026ca56f-2682-44e1-afd5-db9f65bf0106" providerId="ADAL" clId="{E9C38079-60A1-4611-9435-6940FAE472AF}" dt="2024-10-23T12:10:10.551" v="151"/>
          <ac:spMkLst>
            <pc:docMk/>
            <pc:sldMk cId="1521668204" sldId="1025"/>
            <ac:spMk id="10" creationId="{BF35EE00-5D2F-0B10-7DC2-E25FCA042DA6}"/>
          </ac:spMkLst>
        </pc:spChg>
        <pc:picChg chg="add mod">
          <ac:chgData name="Guthrie, Jadon" userId="026ca56f-2682-44e1-afd5-db9f65bf0106" providerId="ADAL" clId="{E9C38079-60A1-4611-9435-6940FAE472AF}" dt="2024-10-23T12:10:10.281" v="129"/>
          <ac:picMkLst>
            <pc:docMk/>
            <pc:sldMk cId="1521668204" sldId="1025"/>
            <ac:picMk id="4" creationId="{2FC6481B-A174-C8CE-47E6-8C3C4F8DC30E}"/>
          </ac:picMkLst>
        </pc:picChg>
        <pc:picChg chg="add mod">
          <ac:chgData name="Guthrie, Jadon" userId="026ca56f-2682-44e1-afd5-db9f65bf0106" providerId="ADAL" clId="{E9C38079-60A1-4611-9435-6940FAE472AF}" dt="2024-10-23T12:10:10.429" v="131"/>
          <ac:picMkLst>
            <pc:docMk/>
            <pc:sldMk cId="1521668204" sldId="1025"/>
            <ac:picMk id="6" creationId="{EAF89CE5-99BB-051E-78D6-F59C0B88A3F0}"/>
          </ac:picMkLst>
        </pc:picChg>
        <pc:picChg chg="add mod">
          <ac:chgData name="Guthrie, Jadon" userId="026ca56f-2682-44e1-afd5-db9f65bf0106" providerId="ADAL" clId="{E9C38079-60A1-4611-9435-6940FAE472AF}" dt="2024-10-23T12:10:10.529" v="133"/>
          <ac:picMkLst>
            <pc:docMk/>
            <pc:sldMk cId="1521668204" sldId="1025"/>
            <ac:picMk id="8" creationId="{70619CDF-E354-7DAE-CFB5-BB03EE7AE716}"/>
          </ac:picMkLst>
        </pc:picChg>
      </pc:sldChg>
      <pc:sldChg chg="addSp modSp add mod setBg">
        <pc:chgData name="Guthrie, Jadon" userId="026ca56f-2682-44e1-afd5-db9f65bf0106" providerId="ADAL" clId="{E9C38079-60A1-4611-9435-6940FAE472AF}" dt="2024-10-23T12:10:14.761" v="189"/>
        <pc:sldMkLst>
          <pc:docMk/>
          <pc:sldMk cId="1621669952" sldId="1026"/>
        </pc:sldMkLst>
        <pc:spChg chg="add mod">
          <ac:chgData name="Guthrie, Jadon" userId="026ca56f-2682-44e1-afd5-db9f65bf0106" providerId="ADAL" clId="{E9C38079-60A1-4611-9435-6940FAE472AF}" dt="2024-10-23T12:10:14.410" v="165"/>
          <ac:spMkLst>
            <pc:docMk/>
            <pc:sldMk cId="1621669952" sldId="1026"/>
            <ac:spMk id="2" creationId="{7654DD38-B50F-EE67-3A50-3CD80592D4B4}"/>
          </ac:spMkLst>
        </pc:spChg>
        <pc:spChg chg="add mod">
          <ac:chgData name="Guthrie, Jadon" userId="026ca56f-2682-44e1-afd5-db9f65bf0106" providerId="ADAL" clId="{E9C38079-60A1-4611-9435-6940FAE472AF}" dt="2024-10-23T12:10:14.745" v="179"/>
          <ac:spMkLst>
            <pc:docMk/>
            <pc:sldMk cId="1621669952" sldId="1026"/>
            <ac:spMk id="9" creationId="{5D1B88DA-A0E5-4F86-1E75-ECDC8415BE39}"/>
          </ac:spMkLst>
        </pc:spChg>
        <pc:spChg chg="add mod">
          <ac:chgData name="Guthrie, Jadon" userId="026ca56f-2682-44e1-afd5-db9f65bf0106" providerId="ADAL" clId="{E9C38079-60A1-4611-9435-6940FAE472AF}" dt="2024-10-23T12:10:14.761" v="189"/>
          <ac:spMkLst>
            <pc:docMk/>
            <pc:sldMk cId="1621669952" sldId="1026"/>
            <ac:spMk id="10" creationId="{A8A670BA-8F3F-838F-7CEF-F8364754886E}"/>
          </ac:spMkLst>
        </pc:spChg>
        <pc:picChg chg="add mod">
          <ac:chgData name="Guthrie, Jadon" userId="026ca56f-2682-44e1-afd5-db9f65bf0106" providerId="ADAL" clId="{E9C38079-60A1-4611-9435-6940FAE472AF}" dt="2024-10-23T12:10:14.542" v="167"/>
          <ac:picMkLst>
            <pc:docMk/>
            <pc:sldMk cId="1621669952" sldId="1026"/>
            <ac:picMk id="4" creationId="{916085A6-5D5F-7F60-6815-E6B93D0E49C4}"/>
          </ac:picMkLst>
        </pc:picChg>
        <pc:picChg chg="add mod">
          <ac:chgData name="Guthrie, Jadon" userId="026ca56f-2682-44e1-afd5-db9f65bf0106" providerId="ADAL" clId="{E9C38079-60A1-4611-9435-6940FAE472AF}" dt="2024-10-23T12:10:14.624" v="169"/>
          <ac:picMkLst>
            <pc:docMk/>
            <pc:sldMk cId="1621669952" sldId="1026"/>
            <ac:picMk id="6" creationId="{A2074C8D-FA7F-2164-84B2-5BE85D55CC83}"/>
          </ac:picMkLst>
        </pc:picChg>
        <pc:picChg chg="add mod">
          <ac:chgData name="Guthrie, Jadon" userId="026ca56f-2682-44e1-afd5-db9f65bf0106" providerId="ADAL" clId="{E9C38079-60A1-4611-9435-6940FAE472AF}" dt="2024-10-23T12:10:14.740" v="171"/>
          <ac:picMkLst>
            <pc:docMk/>
            <pc:sldMk cId="1621669952" sldId="1026"/>
            <ac:picMk id="8" creationId="{43DD7868-748C-CB3B-F2C0-98A0A6A24338}"/>
          </ac:picMkLst>
        </pc:picChg>
      </pc:sldChg>
      <pc:sldChg chg="addSp modSp add mod setBg">
        <pc:chgData name="Guthrie, Jadon" userId="026ca56f-2682-44e1-afd5-db9f65bf0106" providerId="ADAL" clId="{E9C38079-60A1-4611-9435-6940FAE472AF}" dt="2024-10-23T12:10:17.678" v="227"/>
        <pc:sldMkLst>
          <pc:docMk/>
          <pc:sldMk cId="1386511254" sldId="1027"/>
        </pc:sldMkLst>
        <pc:spChg chg="add mod">
          <ac:chgData name="Guthrie, Jadon" userId="026ca56f-2682-44e1-afd5-db9f65bf0106" providerId="ADAL" clId="{E9C38079-60A1-4611-9435-6940FAE472AF}" dt="2024-10-23T12:10:17.095" v="203"/>
          <ac:spMkLst>
            <pc:docMk/>
            <pc:sldMk cId="1386511254" sldId="1027"/>
            <ac:spMk id="2" creationId="{E9ECEBAA-3A66-E1ED-DD2B-04C77B7DF99E}"/>
          </ac:spMkLst>
        </pc:spChg>
        <pc:spChg chg="add mod">
          <ac:chgData name="Guthrie, Jadon" userId="026ca56f-2682-44e1-afd5-db9f65bf0106" providerId="ADAL" clId="{E9C38079-60A1-4611-9435-6940FAE472AF}" dt="2024-10-23T12:10:17.661" v="217"/>
          <ac:spMkLst>
            <pc:docMk/>
            <pc:sldMk cId="1386511254" sldId="1027"/>
            <ac:spMk id="9" creationId="{CE581108-D095-2961-C77F-C20D23C156D9}"/>
          </ac:spMkLst>
        </pc:spChg>
        <pc:spChg chg="add mod">
          <ac:chgData name="Guthrie, Jadon" userId="026ca56f-2682-44e1-afd5-db9f65bf0106" providerId="ADAL" clId="{E9C38079-60A1-4611-9435-6940FAE472AF}" dt="2024-10-23T12:10:17.678" v="227"/>
          <ac:spMkLst>
            <pc:docMk/>
            <pc:sldMk cId="1386511254" sldId="1027"/>
            <ac:spMk id="10" creationId="{F8370BFC-B7FA-365A-C99A-E85AEEB1E73B}"/>
          </ac:spMkLst>
        </pc:spChg>
        <pc:picChg chg="add mod">
          <ac:chgData name="Guthrie, Jadon" userId="026ca56f-2682-44e1-afd5-db9f65bf0106" providerId="ADAL" clId="{E9C38079-60A1-4611-9435-6940FAE472AF}" dt="2024-10-23T12:10:17.259" v="205"/>
          <ac:picMkLst>
            <pc:docMk/>
            <pc:sldMk cId="1386511254" sldId="1027"/>
            <ac:picMk id="4" creationId="{CDB8F2C0-B017-EDEC-9F9B-66081B41F088}"/>
          </ac:picMkLst>
        </pc:picChg>
        <pc:picChg chg="add mod">
          <ac:chgData name="Guthrie, Jadon" userId="026ca56f-2682-44e1-afd5-db9f65bf0106" providerId="ADAL" clId="{E9C38079-60A1-4611-9435-6940FAE472AF}" dt="2024-10-23T12:10:17.493" v="207"/>
          <ac:picMkLst>
            <pc:docMk/>
            <pc:sldMk cId="1386511254" sldId="1027"/>
            <ac:picMk id="6" creationId="{A328A096-4959-F76F-4B93-4DDAEE337C42}"/>
          </ac:picMkLst>
        </pc:picChg>
        <pc:picChg chg="add mod">
          <ac:chgData name="Guthrie, Jadon" userId="026ca56f-2682-44e1-afd5-db9f65bf0106" providerId="ADAL" clId="{E9C38079-60A1-4611-9435-6940FAE472AF}" dt="2024-10-23T12:10:17.652" v="209"/>
          <ac:picMkLst>
            <pc:docMk/>
            <pc:sldMk cId="1386511254" sldId="1027"/>
            <ac:picMk id="8" creationId="{8067141C-A623-E8FD-5C10-FA6128288C3D}"/>
          </ac:picMkLst>
        </pc:picChg>
      </pc:sldChg>
      <pc:sldChg chg="addSp modSp add mod ord setBg">
        <pc:chgData name="Guthrie, Jadon" userId="026ca56f-2682-44e1-afd5-db9f65bf0106" providerId="ADAL" clId="{E9C38079-60A1-4611-9435-6940FAE472AF}" dt="2024-10-23T12:12:55.674" v="307"/>
        <pc:sldMkLst>
          <pc:docMk/>
          <pc:sldMk cId="3486508917" sldId="1028"/>
        </pc:sldMkLst>
        <pc:spChg chg="add mod">
          <ac:chgData name="Guthrie, Jadon" userId="026ca56f-2682-44e1-afd5-db9f65bf0106" providerId="ADAL" clId="{E9C38079-60A1-4611-9435-6940FAE472AF}" dt="2024-10-23T12:12:09.968" v="241"/>
          <ac:spMkLst>
            <pc:docMk/>
            <pc:sldMk cId="3486508917" sldId="1028"/>
            <ac:spMk id="2" creationId="{1F0735AF-4E68-58ED-02ED-39862B3EA45E}"/>
          </ac:spMkLst>
        </pc:spChg>
        <pc:spChg chg="add mod">
          <ac:chgData name="Guthrie, Jadon" userId="026ca56f-2682-44e1-afd5-db9f65bf0106" providerId="ADAL" clId="{E9C38079-60A1-4611-9435-6940FAE472AF}" dt="2024-10-23T12:12:10.475" v="255"/>
          <ac:spMkLst>
            <pc:docMk/>
            <pc:sldMk cId="3486508917" sldId="1028"/>
            <ac:spMk id="9" creationId="{A0D2FD86-3C11-8704-47AE-79C131C88865}"/>
          </ac:spMkLst>
        </pc:spChg>
        <pc:spChg chg="add mod">
          <ac:chgData name="Guthrie, Jadon" userId="026ca56f-2682-44e1-afd5-db9f65bf0106" providerId="ADAL" clId="{E9C38079-60A1-4611-9435-6940FAE472AF}" dt="2024-10-23T12:12:10.485" v="265"/>
          <ac:spMkLst>
            <pc:docMk/>
            <pc:sldMk cId="3486508917" sldId="1028"/>
            <ac:spMk id="10" creationId="{E7DE823F-2F49-99E6-1412-AF13DFC650C2}"/>
          </ac:spMkLst>
        </pc:spChg>
        <pc:picChg chg="add mod">
          <ac:chgData name="Guthrie, Jadon" userId="026ca56f-2682-44e1-afd5-db9f65bf0106" providerId="ADAL" clId="{E9C38079-60A1-4611-9435-6940FAE472AF}" dt="2024-10-23T12:12:10.270" v="243"/>
          <ac:picMkLst>
            <pc:docMk/>
            <pc:sldMk cId="3486508917" sldId="1028"/>
            <ac:picMk id="4" creationId="{15D4BCE2-9A64-4248-6EBD-1F0ABFA5B13B}"/>
          </ac:picMkLst>
        </pc:picChg>
        <pc:picChg chg="add mod">
          <ac:chgData name="Guthrie, Jadon" userId="026ca56f-2682-44e1-afd5-db9f65bf0106" providerId="ADAL" clId="{E9C38079-60A1-4611-9435-6940FAE472AF}" dt="2024-10-23T12:12:10.338" v="245"/>
          <ac:picMkLst>
            <pc:docMk/>
            <pc:sldMk cId="3486508917" sldId="1028"/>
            <ac:picMk id="6" creationId="{500E9931-D392-425E-30E1-CF77F3E0C10A}"/>
          </ac:picMkLst>
        </pc:picChg>
        <pc:picChg chg="add mod">
          <ac:chgData name="Guthrie, Jadon" userId="026ca56f-2682-44e1-afd5-db9f65bf0106" providerId="ADAL" clId="{E9C38079-60A1-4611-9435-6940FAE472AF}" dt="2024-10-23T12:12:10.459" v="247"/>
          <ac:picMkLst>
            <pc:docMk/>
            <pc:sldMk cId="3486508917" sldId="1028"/>
            <ac:picMk id="8" creationId="{60B11857-344B-9E56-59C1-326B58643CBB}"/>
          </ac:picMkLst>
        </pc:picChg>
      </pc:sldChg>
      <pc:sldChg chg="addSp modSp add mod ord setBg">
        <pc:chgData name="Guthrie, Jadon" userId="026ca56f-2682-44e1-afd5-db9f65bf0106" providerId="ADAL" clId="{E9C38079-60A1-4611-9435-6940FAE472AF}" dt="2024-10-23T12:12:52.257" v="305"/>
        <pc:sldMkLst>
          <pc:docMk/>
          <pc:sldMk cId="3568288097" sldId="1029"/>
        </pc:sldMkLst>
        <pc:spChg chg="add mod">
          <ac:chgData name="Guthrie, Jadon" userId="026ca56f-2682-44e1-afd5-db9f65bf0106" providerId="ADAL" clId="{E9C38079-60A1-4611-9435-6940FAE472AF}" dt="2024-10-23T12:12:15.593" v="279"/>
          <ac:spMkLst>
            <pc:docMk/>
            <pc:sldMk cId="3568288097" sldId="1029"/>
            <ac:spMk id="2" creationId="{EBF45967-6898-E52B-57B6-13E8A16D5014}"/>
          </ac:spMkLst>
        </pc:spChg>
        <pc:spChg chg="add mod">
          <ac:chgData name="Guthrie, Jadon" userId="026ca56f-2682-44e1-afd5-db9f65bf0106" providerId="ADAL" clId="{E9C38079-60A1-4611-9435-6940FAE472AF}" dt="2024-10-23T12:12:15.882" v="293"/>
          <ac:spMkLst>
            <pc:docMk/>
            <pc:sldMk cId="3568288097" sldId="1029"/>
            <ac:spMk id="9" creationId="{2E567C22-7BD0-E676-3534-A01EC2779BBA}"/>
          </ac:spMkLst>
        </pc:spChg>
        <pc:spChg chg="add mod">
          <ac:chgData name="Guthrie, Jadon" userId="026ca56f-2682-44e1-afd5-db9f65bf0106" providerId="ADAL" clId="{E9C38079-60A1-4611-9435-6940FAE472AF}" dt="2024-10-23T12:12:15.890" v="303"/>
          <ac:spMkLst>
            <pc:docMk/>
            <pc:sldMk cId="3568288097" sldId="1029"/>
            <ac:spMk id="10" creationId="{225B0A89-2182-8583-216E-6108FB4EEBF0}"/>
          </ac:spMkLst>
        </pc:spChg>
        <pc:picChg chg="add mod">
          <ac:chgData name="Guthrie, Jadon" userId="026ca56f-2682-44e1-afd5-db9f65bf0106" providerId="ADAL" clId="{E9C38079-60A1-4611-9435-6940FAE472AF}" dt="2024-10-23T12:12:15.699" v="281"/>
          <ac:picMkLst>
            <pc:docMk/>
            <pc:sldMk cId="3568288097" sldId="1029"/>
            <ac:picMk id="4" creationId="{03BB536B-4AC1-DD8D-64E4-8B684E3B9406}"/>
          </ac:picMkLst>
        </pc:picChg>
        <pc:picChg chg="add mod">
          <ac:chgData name="Guthrie, Jadon" userId="026ca56f-2682-44e1-afd5-db9f65bf0106" providerId="ADAL" clId="{E9C38079-60A1-4611-9435-6940FAE472AF}" dt="2024-10-23T12:12:15.766" v="283"/>
          <ac:picMkLst>
            <pc:docMk/>
            <pc:sldMk cId="3568288097" sldId="1029"/>
            <ac:picMk id="6" creationId="{D56B2418-50FC-6669-0F5D-F69E2FE95185}"/>
          </ac:picMkLst>
        </pc:picChg>
        <pc:picChg chg="add mod">
          <ac:chgData name="Guthrie, Jadon" userId="026ca56f-2682-44e1-afd5-db9f65bf0106" providerId="ADAL" clId="{E9C38079-60A1-4611-9435-6940FAE472AF}" dt="2024-10-23T12:12:15.873" v="285"/>
          <ac:picMkLst>
            <pc:docMk/>
            <pc:sldMk cId="3568288097" sldId="1029"/>
            <ac:picMk id="8" creationId="{84E9F990-470E-D415-6A05-42EA8D5EB513}"/>
          </ac:picMkLst>
        </pc:picChg>
      </pc:sldChg>
    </pc:docChg>
  </pc:docChgLst>
  <pc:docChgLst>
    <pc:chgData name="Sarah-Jane Lee" userId="5c241672-b00d-42a7-af6b-a0d1990141a0" providerId="ADAL" clId="{B19465B1-6763-4A14-96DC-6D4E5E2A648D}"/>
    <pc:docChg chg="undo custSel addSld delSld modSld sldOrd modMainMaster">
      <pc:chgData name="Sarah-Jane Lee" userId="5c241672-b00d-42a7-af6b-a0d1990141a0" providerId="ADAL" clId="{B19465B1-6763-4A14-96DC-6D4E5E2A648D}" dt="2021-07-01T08:31:06.845" v="195"/>
      <pc:docMkLst>
        <pc:docMk/>
      </pc:docMkLst>
      <pc:sldChg chg="addSp delSp modSp add del mod">
        <pc:chgData name="Sarah-Jane Lee" userId="5c241672-b00d-42a7-af6b-a0d1990141a0" providerId="ADAL" clId="{B19465B1-6763-4A14-96DC-6D4E5E2A648D}" dt="2021-06-28T09:00:24.929" v="83" actId="2696"/>
        <pc:sldMkLst>
          <pc:docMk/>
          <pc:sldMk cId="2545352935" sldId="256"/>
        </pc:sldMkLst>
        <pc:spChg chg="add mod">
          <ac:chgData name="Sarah-Jane Lee" userId="5c241672-b00d-42a7-af6b-a0d1990141a0" providerId="ADAL" clId="{B19465B1-6763-4A14-96DC-6D4E5E2A648D}" dt="2021-06-28T08:55:52.416" v="19" actId="255"/>
          <ac:spMkLst>
            <pc:docMk/>
            <pc:sldMk cId="2545352935" sldId="256"/>
            <ac:spMk id="5" creationId="{730A4AFD-2AF1-49B1-B8E4-9BFFE43F5656}"/>
          </ac:spMkLst>
        </pc:spChg>
        <pc:spChg chg="add mod">
          <ac:chgData name="Sarah-Jane Lee" userId="5c241672-b00d-42a7-af6b-a0d1990141a0" providerId="ADAL" clId="{B19465B1-6763-4A14-96DC-6D4E5E2A648D}" dt="2021-06-28T08:48:02.866" v="13" actId="207"/>
          <ac:spMkLst>
            <pc:docMk/>
            <pc:sldMk cId="2545352935" sldId="256"/>
            <ac:spMk id="6" creationId="{992EEDA5-5892-40A8-B42F-400564EAAA88}"/>
          </ac:spMkLst>
        </pc:spChg>
        <pc:spChg chg="add mod">
          <ac:chgData name="Sarah-Jane Lee" userId="5c241672-b00d-42a7-af6b-a0d1990141a0" providerId="ADAL" clId="{B19465B1-6763-4A14-96DC-6D4E5E2A648D}" dt="2021-06-28T08:48:05.242" v="14" actId="207"/>
          <ac:spMkLst>
            <pc:docMk/>
            <pc:sldMk cId="2545352935" sldId="256"/>
            <ac:spMk id="7" creationId="{C2520AA8-5A71-4875-BDDB-C3AA829C2A7B}"/>
          </ac:spMkLst>
        </pc:spChg>
        <pc:spChg chg="add mod">
          <ac:chgData name="Sarah-Jane Lee" userId="5c241672-b00d-42a7-af6b-a0d1990141a0" providerId="ADAL" clId="{B19465B1-6763-4A14-96DC-6D4E5E2A648D}" dt="2021-06-28T08:48:07.491" v="15" actId="207"/>
          <ac:spMkLst>
            <pc:docMk/>
            <pc:sldMk cId="2545352935" sldId="256"/>
            <ac:spMk id="8" creationId="{6D3786DC-B7D2-49BB-B86F-B39B62094F73}"/>
          </ac:spMkLst>
        </pc:spChg>
        <pc:spChg chg="add del mod">
          <ac:chgData name="Sarah-Jane Lee" userId="5c241672-b00d-42a7-af6b-a0d1990141a0" providerId="ADAL" clId="{B19465B1-6763-4A14-96DC-6D4E5E2A648D}" dt="2021-06-28T08:48:15.118" v="17" actId="478"/>
          <ac:spMkLst>
            <pc:docMk/>
            <pc:sldMk cId="2545352935" sldId="256"/>
            <ac:spMk id="9" creationId="{4EC64A5A-16E0-4D42-8175-A2D482BD0817}"/>
          </ac:spMkLst>
        </pc:spChg>
        <pc:spChg chg="add mod">
          <ac:chgData name="Sarah-Jane Lee" userId="5c241672-b00d-42a7-af6b-a0d1990141a0" providerId="ADAL" clId="{B19465B1-6763-4A14-96DC-6D4E5E2A648D}" dt="2021-06-28T08:56:45.389" v="36" actId="1037"/>
          <ac:spMkLst>
            <pc:docMk/>
            <pc:sldMk cId="2545352935" sldId="256"/>
            <ac:spMk id="12" creationId="{9E0B5EE0-DEE3-4385-9FB5-ADA489EA5242}"/>
          </ac:spMkLst>
        </pc:spChg>
        <pc:spChg chg="add mod">
          <ac:chgData name="Sarah-Jane Lee" userId="5c241672-b00d-42a7-af6b-a0d1990141a0" providerId="ADAL" clId="{B19465B1-6763-4A14-96DC-6D4E5E2A648D}" dt="2021-06-28T08:56:46.778" v="40" actId="1038"/>
          <ac:spMkLst>
            <pc:docMk/>
            <pc:sldMk cId="2545352935" sldId="256"/>
            <ac:spMk id="13" creationId="{D052E874-5C0F-4FE7-9CDB-04B72B3F768A}"/>
          </ac:spMkLst>
        </pc:spChg>
        <pc:spChg chg="add mod">
          <ac:chgData name="Sarah-Jane Lee" userId="5c241672-b00d-42a7-af6b-a0d1990141a0" providerId="ADAL" clId="{B19465B1-6763-4A14-96DC-6D4E5E2A648D}" dt="2021-06-28T08:56:43.801" v="35" actId="1037"/>
          <ac:spMkLst>
            <pc:docMk/>
            <pc:sldMk cId="2545352935" sldId="256"/>
            <ac:spMk id="14" creationId="{C95D2594-B89E-4BD3-AAC0-A996774AAFE5}"/>
          </ac:spMkLst>
        </pc:spChg>
        <pc:picChg chg="del">
          <ac:chgData name="Sarah-Jane Lee" userId="5c241672-b00d-42a7-af6b-a0d1990141a0" providerId="ADAL" clId="{B19465B1-6763-4A14-96DC-6D4E5E2A648D}" dt="2021-06-28T08:45:26.093" v="0" actId="478"/>
          <ac:picMkLst>
            <pc:docMk/>
            <pc:sldMk cId="2545352935" sldId="256"/>
            <ac:picMk id="3" creationId="{2AF11D23-FA22-4CC8-A19B-118C354A16ED}"/>
          </ac:picMkLst>
        </pc:picChg>
        <pc:picChg chg="add del mod">
          <ac:chgData name="Sarah-Jane Lee" userId="5c241672-b00d-42a7-af6b-a0d1990141a0" providerId="ADAL" clId="{B19465B1-6763-4A14-96DC-6D4E5E2A648D}" dt="2021-06-28T08:57:05.661" v="43" actId="478"/>
          <ac:picMkLst>
            <pc:docMk/>
            <pc:sldMk cId="2545352935" sldId="256"/>
            <ac:picMk id="4" creationId="{CE054C3A-2A21-446E-A64B-97F1DE4FCDAF}"/>
          </ac:picMkLst>
        </pc:picChg>
        <pc:picChg chg="add mod">
          <ac:chgData name="Sarah-Jane Lee" userId="5c241672-b00d-42a7-af6b-a0d1990141a0" providerId="ADAL" clId="{B19465B1-6763-4A14-96DC-6D4E5E2A648D}" dt="2021-06-28T08:47:23.333" v="9" actId="14100"/>
          <ac:picMkLst>
            <pc:docMk/>
            <pc:sldMk cId="2545352935" sldId="256"/>
            <ac:picMk id="11" creationId="{44C64376-5578-4813-B8BD-D1D50FE79751}"/>
          </ac:picMkLst>
        </pc:picChg>
      </pc:sldChg>
      <pc:sldChg chg="addSp delSp modSp mod">
        <pc:chgData name="Sarah-Jane Lee" userId="5c241672-b00d-42a7-af6b-a0d1990141a0" providerId="ADAL" clId="{B19465B1-6763-4A14-96DC-6D4E5E2A648D}" dt="2021-07-01T08:31:00.069" v="193"/>
        <pc:sldMkLst>
          <pc:docMk/>
          <pc:sldMk cId="1971973181" sldId="257"/>
        </pc:sldMkLst>
        <pc:spChg chg="add mod">
          <ac:chgData name="Sarah-Jane Lee" userId="5c241672-b00d-42a7-af6b-a0d1990141a0" providerId="ADAL" clId="{B19465B1-6763-4A14-96DC-6D4E5E2A648D}" dt="2021-06-28T08:57:59.949" v="60"/>
          <ac:spMkLst>
            <pc:docMk/>
            <pc:sldMk cId="1971973181" sldId="257"/>
            <ac:spMk id="4" creationId="{A5CB5279-E8D8-407D-8789-CAF41829E5F0}"/>
          </ac:spMkLst>
        </pc:spChg>
        <pc:spChg chg="add mod">
          <ac:chgData name="Sarah-Jane Lee" userId="5c241672-b00d-42a7-af6b-a0d1990141a0" providerId="ADAL" clId="{B19465B1-6763-4A14-96DC-6D4E5E2A648D}" dt="2021-06-28T09:00:17.504" v="82" actId="12788"/>
          <ac:spMkLst>
            <pc:docMk/>
            <pc:sldMk cId="1971973181" sldId="257"/>
            <ac:spMk id="5" creationId="{4E2879D2-3FC3-4B3D-AC4C-90D7C145F88B}"/>
          </ac:spMkLst>
        </pc:spChg>
        <pc:spChg chg="add mod">
          <ac:chgData name="Sarah-Jane Lee" userId="5c241672-b00d-42a7-af6b-a0d1990141a0" providerId="ADAL" clId="{B19465B1-6763-4A14-96DC-6D4E5E2A648D}" dt="2021-06-28T09:00:12.575" v="81" actId="12788"/>
          <ac:spMkLst>
            <pc:docMk/>
            <pc:sldMk cId="1971973181" sldId="257"/>
            <ac:spMk id="6" creationId="{5FFB021C-155E-4542-BF48-D9CC0C96AD0C}"/>
          </ac:spMkLst>
        </pc:spChg>
        <pc:spChg chg="add mod">
          <ac:chgData name="Sarah-Jane Lee" userId="5c241672-b00d-42a7-af6b-a0d1990141a0" providerId="ADAL" clId="{B19465B1-6763-4A14-96DC-6D4E5E2A648D}" dt="2021-06-28T09:00:08.200" v="80" actId="12788"/>
          <ac:spMkLst>
            <pc:docMk/>
            <pc:sldMk cId="1971973181" sldId="257"/>
            <ac:spMk id="7" creationId="{8DB57127-4BAF-4975-80E8-95F5BDA2B5E4}"/>
          </ac:spMkLst>
        </pc:spChg>
        <pc:spChg chg="add mod">
          <ac:chgData name="Sarah-Jane Lee" userId="5c241672-b00d-42a7-af6b-a0d1990141a0" providerId="ADAL" clId="{B19465B1-6763-4A14-96DC-6D4E5E2A648D}" dt="2021-06-28T09:00:12.575" v="81" actId="12788"/>
          <ac:spMkLst>
            <pc:docMk/>
            <pc:sldMk cId="1971973181" sldId="257"/>
            <ac:spMk id="8" creationId="{0D74F3F7-2B04-4321-8D0C-C1FE542E92BA}"/>
          </ac:spMkLst>
        </pc:spChg>
        <pc:spChg chg="add mod">
          <ac:chgData name="Sarah-Jane Lee" userId="5c241672-b00d-42a7-af6b-a0d1990141a0" providerId="ADAL" clId="{B19465B1-6763-4A14-96DC-6D4E5E2A648D}" dt="2021-06-28T09:00:17.504" v="82" actId="12788"/>
          <ac:spMkLst>
            <pc:docMk/>
            <pc:sldMk cId="1971973181" sldId="257"/>
            <ac:spMk id="9" creationId="{2EAAAEE1-A7CE-4385-8681-8C715E8A231D}"/>
          </ac:spMkLst>
        </pc:spChg>
        <pc:spChg chg="add mod">
          <ac:chgData name="Sarah-Jane Lee" userId="5c241672-b00d-42a7-af6b-a0d1990141a0" providerId="ADAL" clId="{B19465B1-6763-4A14-96DC-6D4E5E2A648D}" dt="2021-06-28T09:00:08.200" v="80" actId="12788"/>
          <ac:spMkLst>
            <pc:docMk/>
            <pc:sldMk cId="1971973181" sldId="257"/>
            <ac:spMk id="10" creationId="{F38CD946-1696-4D14-96BD-521F4660E34B}"/>
          </ac:spMkLst>
        </pc:spChg>
        <pc:spChg chg="add mod">
          <ac:chgData name="Sarah-Jane Lee" userId="5c241672-b00d-42a7-af6b-a0d1990141a0" providerId="ADAL" clId="{B19465B1-6763-4A14-96DC-6D4E5E2A648D}" dt="2021-06-28T09:00:04.063" v="79" actId="12788"/>
          <ac:spMkLst>
            <pc:docMk/>
            <pc:sldMk cId="1971973181" sldId="257"/>
            <ac:spMk id="11" creationId="{9FF5402C-16FA-415B-8B7F-991D295565CD}"/>
          </ac:spMkLst>
        </pc:spChg>
        <pc:spChg chg="add mod">
          <ac:chgData name="Sarah-Jane Lee" userId="5c241672-b00d-42a7-af6b-a0d1990141a0" providerId="ADAL" clId="{B19465B1-6763-4A14-96DC-6D4E5E2A648D}" dt="2021-06-28T09:00:04.063" v="79" actId="12788"/>
          <ac:spMkLst>
            <pc:docMk/>
            <pc:sldMk cId="1971973181" sldId="257"/>
            <ac:spMk id="12" creationId="{E69F0C09-4FF2-4924-99E1-A4C633E162B9}"/>
          </ac:spMkLst>
        </pc:spChg>
        <pc:picChg chg="add del">
          <ac:chgData name="Sarah-Jane Lee" userId="5c241672-b00d-42a7-af6b-a0d1990141a0" providerId="ADAL" clId="{B19465B1-6763-4A14-96DC-6D4E5E2A648D}" dt="2021-06-28T08:57:58.893" v="59"/>
          <ac:picMkLst>
            <pc:docMk/>
            <pc:sldMk cId="1971973181" sldId="257"/>
            <ac:picMk id="2" creationId="{820B994E-43CE-4048-8D68-27B0637FD4E5}"/>
          </ac:picMkLst>
        </pc:picChg>
        <pc:picChg chg="del">
          <ac:chgData name="Sarah-Jane Lee" userId="5c241672-b00d-42a7-af6b-a0d1990141a0" providerId="ADAL" clId="{B19465B1-6763-4A14-96DC-6D4E5E2A648D}" dt="2021-06-28T08:57:18.457" v="46" actId="478"/>
          <ac:picMkLst>
            <pc:docMk/>
            <pc:sldMk cId="1971973181" sldId="257"/>
            <ac:picMk id="3" creationId="{CB83B59B-73EC-4185-AC93-B1A961C34A17}"/>
          </ac:picMkLst>
        </pc:picChg>
        <pc:picChg chg="add mod">
          <ac:chgData name="Sarah-Jane Lee" userId="5c241672-b00d-42a7-af6b-a0d1990141a0" providerId="ADAL" clId="{B19465B1-6763-4A14-96DC-6D4E5E2A648D}" dt="2021-07-01T08:31:00.069" v="193"/>
          <ac:picMkLst>
            <pc:docMk/>
            <pc:sldMk cId="1971973181" sldId="257"/>
            <ac:picMk id="13" creationId="{D3206D29-C0C9-4E83-9D01-10FD4801A6C4}"/>
          </ac:picMkLst>
        </pc:picChg>
      </pc:sldChg>
      <pc:sldChg chg="addSp delSp modSp mod ord">
        <pc:chgData name="Sarah-Jane Lee" userId="5c241672-b00d-42a7-af6b-a0d1990141a0" providerId="ADAL" clId="{B19465B1-6763-4A14-96DC-6D4E5E2A648D}" dt="2021-07-01T08:30:52.897" v="191"/>
        <pc:sldMkLst>
          <pc:docMk/>
          <pc:sldMk cId="3813033690" sldId="258"/>
        </pc:sldMkLst>
        <pc:spChg chg="add mod">
          <ac:chgData name="Sarah-Jane Lee" userId="5c241672-b00d-42a7-af6b-a0d1990141a0" providerId="ADAL" clId="{B19465B1-6763-4A14-96DC-6D4E5E2A648D}" dt="2021-06-28T08:58:57.814" v="70"/>
          <ac:spMkLst>
            <pc:docMk/>
            <pc:sldMk cId="3813033690" sldId="258"/>
            <ac:spMk id="4" creationId="{6659A403-C508-44DF-B439-0AE1CC14A165}"/>
          </ac:spMkLst>
        </pc:spChg>
        <pc:spChg chg="add mod">
          <ac:chgData name="Sarah-Jane Lee" userId="5c241672-b00d-42a7-af6b-a0d1990141a0" providerId="ADAL" clId="{B19465B1-6763-4A14-96DC-6D4E5E2A648D}" dt="2021-06-28T09:01:18.299" v="109" actId="1038"/>
          <ac:spMkLst>
            <pc:docMk/>
            <pc:sldMk cId="3813033690" sldId="258"/>
            <ac:spMk id="5" creationId="{241C23CE-D8D4-49F3-AFB0-CBDAAAA45A33}"/>
          </ac:spMkLst>
        </pc:spChg>
        <pc:spChg chg="add mod">
          <ac:chgData name="Sarah-Jane Lee" userId="5c241672-b00d-42a7-af6b-a0d1990141a0" providerId="ADAL" clId="{B19465B1-6763-4A14-96DC-6D4E5E2A648D}" dt="2021-06-28T09:01:18.299" v="109" actId="1038"/>
          <ac:spMkLst>
            <pc:docMk/>
            <pc:sldMk cId="3813033690" sldId="258"/>
            <ac:spMk id="6" creationId="{5764ECC2-3FB2-42CE-B47B-6DE9C3712014}"/>
          </ac:spMkLst>
        </pc:spChg>
        <pc:spChg chg="add mod">
          <ac:chgData name="Sarah-Jane Lee" userId="5c241672-b00d-42a7-af6b-a0d1990141a0" providerId="ADAL" clId="{B19465B1-6763-4A14-96DC-6D4E5E2A648D}" dt="2021-06-28T09:01:18.299" v="109" actId="1038"/>
          <ac:spMkLst>
            <pc:docMk/>
            <pc:sldMk cId="3813033690" sldId="258"/>
            <ac:spMk id="7" creationId="{DF44236A-E8B5-4EB3-8E1C-2C71793AED0E}"/>
          </ac:spMkLst>
        </pc:spChg>
        <pc:spChg chg="add mod">
          <ac:chgData name="Sarah-Jane Lee" userId="5c241672-b00d-42a7-af6b-a0d1990141a0" providerId="ADAL" clId="{B19465B1-6763-4A14-96DC-6D4E5E2A648D}" dt="2021-06-28T09:01:18.299" v="109" actId="1038"/>
          <ac:spMkLst>
            <pc:docMk/>
            <pc:sldMk cId="3813033690" sldId="258"/>
            <ac:spMk id="8" creationId="{1E759E39-32CD-47B6-83DA-AB5831542292}"/>
          </ac:spMkLst>
        </pc:spChg>
        <pc:picChg chg="del">
          <ac:chgData name="Sarah-Jane Lee" userId="5c241672-b00d-42a7-af6b-a0d1990141a0" providerId="ADAL" clId="{B19465B1-6763-4A14-96DC-6D4E5E2A648D}" dt="2021-06-28T08:57:19.194" v="47" actId="478"/>
          <ac:picMkLst>
            <pc:docMk/>
            <pc:sldMk cId="3813033690" sldId="258"/>
            <ac:picMk id="3" creationId="{C78480EF-D00D-4C49-B48C-4ED64E750446}"/>
          </ac:picMkLst>
        </pc:picChg>
        <pc:picChg chg="add mod">
          <ac:chgData name="Sarah-Jane Lee" userId="5c241672-b00d-42a7-af6b-a0d1990141a0" providerId="ADAL" clId="{B19465B1-6763-4A14-96DC-6D4E5E2A648D}" dt="2021-07-01T08:30:52.897" v="191"/>
          <ac:picMkLst>
            <pc:docMk/>
            <pc:sldMk cId="3813033690" sldId="258"/>
            <ac:picMk id="9" creationId="{1D0249E0-B4AE-429E-8B6E-5243CDA53F53}"/>
          </ac:picMkLst>
        </pc:picChg>
      </pc:sldChg>
      <pc:sldChg chg="addSp delSp modSp mod">
        <pc:chgData name="Sarah-Jane Lee" userId="5c241672-b00d-42a7-af6b-a0d1990141a0" providerId="ADAL" clId="{B19465B1-6763-4A14-96DC-6D4E5E2A648D}" dt="2021-07-01T08:31:03.365" v="194"/>
        <pc:sldMkLst>
          <pc:docMk/>
          <pc:sldMk cId="2633831757" sldId="261"/>
        </pc:sldMkLst>
        <pc:spChg chg="add mod">
          <ac:chgData name="Sarah-Jane Lee" userId="5c241672-b00d-42a7-af6b-a0d1990141a0" providerId="ADAL" clId="{B19465B1-6763-4A14-96DC-6D4E5E2A648D}" dt="2021-06-28T08:59:02.548" v="72"/>
          <ac:spMkLst>
            <pc:docMk/>
            <pc:sldMk cId="2633831757" sldId="261"/>
            <ac:spMk id="4" creationId="{7F9CD654-738A-4B47-AB6A-9602777AC4C3}"/>
          </ac:spMkLst>
        </pc:spChg>
        <pc:spChg chg="add mod">
          <ac:chgData name="Sarah-Jane Lee" userId="5c241672-b00d-42a7-af6b-a0d1990141a0" providerId="ADAL" clId="{B19465B1-6763-4A14-96DC-6D4E5E2A648D}" dt="2021-06-28T09:01:40.413" v="120" actId="1037"/>
          <ac:spMkLst>
            <pc:docMk/>
            <pc:sldMk cId="2633831757" sldId="261"/>
            <ac:spMk id="5" creationId="{40E35960-1FE9-499D-8072-397B97908665}"/>
          </ac:spMkLst>
        </pc:spChg>
        <pc:spChg chg="add mod">
          <ac:chgData name="Sarah-Jane Lee" userId="5c241672-b00d-42a7-af6b-a0d1990141a0" providerId="ADAL" clId="{B19465B1-6763-4A14-96DC-6D4E5E2A648D}" dt="2021-06-28T09:01:42.944" v="121" actId="1076"/>
          <ac:spMkLst>
            <pc:docMk/>
            <pc:sldMk cId="2633831757" sldId="261"/>
            <ac:spMk id="6" creationId="{F547B330-E243-40BE-8052-EA36DE4424A2}"/>
          </ac:spMkLst>
        </pc:spChg>
        <pc:spChg chg="add mod">
          <ac:chgData name="Sarah-Jane Lee" userId="5c241672-b00d-42a7-af6b-a0d1990141a0" providerId="ADAL" clId="{B19465B1-6763-4A14-96DC-6D4E5E2A648D}" dt="2021-06-28T09:02:00.957" v="129" actId="1037"/>
          <ac:spMkLst>
            <pc:docMk/>
            <pc:sldMk cId="2633831757" sldId="261"/>
            <ac:spMk id="7" creationId="{F299F076-A189-41E0-9404-5249893CDB0E}"/>
          </ac:spMkLst>
        </pc:spChg>
        <pc:spChg chg="add mod">
          <ac:chgData name="Sarah-Jane Lee" userId="5c241672-b00d-42a7-af6b-a0d1990141a0" providerId="ADAL" clId="{B19465B1-6763-4A14-96DC-6D4E5E2A648D}" dt="2021-06-28T09:01:42.944" v="121" actId="1076"/>
          <ac:spMkLst>
            <pc:docMk/>
            <pc:sldMk cId="2633831757" sldId="261"/>
            <ac:spMk id="8" creationId="{0DA9EF04-C575-4BA2-9AD8-B9AAB5B6B370}"/>
          </ac:spMkLst>
        </pc:spChg>
        <pc:spChg chg="add mod">
          <ac:chgData name="Sarah-Jane Lee" userId="5c241672-b00d-42a7-af6b-a0d1990141a0" providerId="ADAL" clId="{B19465B1-6763-4A14-96DC-6D4E5E2A648D}" dt="2021-06-28T09:01:40.413" v="120" actId="1037"/>
          <ac:spMkLst>
            <pc:docMk/>
            <pc:sldMk cId="2633831757" sldId="261"/>
            <ac:spMk id="9" creationId="{45C9BC8B-06B6-42CF-807A-4038F2F85AE9}"/>
          </ac:spMkLst>
        </pc:spChg>
        <pc:spChg chg="add mod">
          <ac:chgData name="Sarah-Jane Lee" userId="5c241672-b00d-42a7-af6b-a0d1990141a0" providerId="ADAL" clId="{B19465B1-6763-4A14-96DC-6D4E5E2A648D}" dt="2021-06-28T09:02:00.957" v="129" actId="1037"/>
          <ac:spMkLst>
            <pc:docMk/>
            <pc:sldMk cId="2633831757" sldId="261"/>
            <ac:spMk id="10" creationId="{82EEA953-DAF4-43E6-9DFC-6AD06988B3F4}"/>
          </ac:spMkLst>
        </pc:spChg>
        <pc:spChg chg="add mod">
          <ac:chgData name="Sarah-Jane Lee" userId="5c241672-b00d-42a7-af6b-a0d1990141a0" providerId="ADAL" clId="{B19465B1-6763-4A14-96DC-6D4E5E2A648D}" dt="2021-06-28T09:01:59.529" v="128" actId="1037"/>
          <ac:spMkLst>
            <pc:docMk/>
            <pc:sldMk cId="2633831757" sldId="261"/>
            <ac:spMk id="11" creationId="{29F05643-82B2-432C-9A6B-756C88C3FEFB}"/>
          </ac:spMkLst>
        </pc:spChg>
        <pc:spChg chg="add mod">
          <ac:chgData name="Sarah-Jane Lee" userId="5c241672-b00d-42a7-af6b-a0d1990141a0" providerId="ADAL" clId="{B19465B1-6763-4A14-96DC-6D4E5E2A648D}" dt="2021-06-28T09:01:59.529" v="128" actId="1037"/>
          <ac:spMkLst>
            <pc:docMk/>
            <pc:sldMk cId="2633831757" sldId="261"/>
            <ac:spMk id="12" creationId="{768652A0-D668-4016-BA74-74965CC75762}"/>
          </ac:spMkLst>
        </pc:spChg>
        <pc:spChg chg="add mod">
          <ac:chgData name="Sarah-Jane Lee" userId="5c241672-b00d-42a7-af6b-a0d1990141a0" providerId="ADAL" clId="{B19465B1-6763-4A14-96DC-6D4E5E2A648D}" dt="2021-06-28T09:01:56.505" v="126" actId="1076"/>
          <ac:spMkLst>
            <pc:docMk/>
            <pc:sldMk cId="2633831757" sldId="261"/>
            <ac:spMk id="13" creationId="{5A0866F0-03AC-43C7-8ED0-0C5FE1FC7EC6}"/>
          </ac:spMkLst>
        </pc:spChg>
        <pc:spChg chg="add mod">
          <ac:chgData name="Sarah-Jane Lee" userId="5c241672-b00d-42a7-af6b-a0d1990141a0" providerId="ADAL" clId="{B19465B1-6763-4A14-96DC-6D4E5E2A648D}" dt="2021-06-28T09:01:56.505" v="126" actId="1076"/>
          <ac:spMkLst>
            <pc:docMk/>
            <pc:sldMk cId="2633831757" sldId="261"/>
            <ac:spMk id="14" creationId="{AA4DD77C-FD04-4D89-882C-910EFA9393F0}"/>
          </ac:spMkLst>
        </pc:spChg>
        <pc:picChg chg="del">
          <ac:chgData name="Sarah-Jane Lee" userId="5c241672-b00d-42a7-af6b-a0d1990141a0" providerId="ADAL" clId="{B19465B1-6763-4A14-96DC-6D4E5E2A648D}" dt="2021-06-28T08:57:22.169" v="49" actId="478"/>
          <ac:picMkLst>
            <pc:docMk/>
            <pc:sldMk cId="2633831757" sldId="261"/>
            <ac:picMk id="3" creationId="{BA6E37EE-5668-4025-82A2-07DF2C2297E9}"/>
          </ac:picMkLst>
        </pc:picChg>
        <pc:picChg chg="add mod">
          <ac:chgData name="Sarah-Jane Lee" userId="5c241672-b00d-42a7-af6b-a0d1990141a0" providerId="ADAL" clId="{B19465B1-6763-4A14-96DC-6D4E5E2A648D}" dt="2021-07-01T08:31:03.365" v="194"/>
          <ac:picMkLst>
            <pc:docMk/>
            <pc:sldMk cId="2633831757" sldId="261"/>
            <ac:picMk id="15" creationId="{99DA2F16-C1F5-4754-B0E0-6315ACAC80F5}"/>
          </ac:picMkLst>
        </pc:picChg>
      </pc:sldChg>
      <pc:sldChg chg="addSp delSp modSp mod">
        <pc:chgData name="Sarah-Jane Lee" userId="5c241672-b00d-42a7-af6b-a0d1990141a0" providerId="ADAL" clId="{B19465B1-6763-4A14-96DC-6D4E5E2A648D}" dt="2021-07-01T08:31:06.845" v="195"/>
        <pc:sldMkLst>
          <pc:docMk/>
          <pc:sldMk cId="156108429" sldId="262"/>
        </pc:sldMkLst>
        <pc:spChg chg="add mod">
          <ac:chgData name="Sarah-Jane Lee" userId="5c241672-b00d-42a7-af6b-a0d1990141a0" providerId="ADAL" clId="{B19465B1-6763-4A14-96DC-6D4E5E2A648D}" dt="2021-06-28T08:59:17.756" v="73"/>
          <ac:spMkLst>
            <pc:docMk/>
            <pc:sldMk cId="156108429" sldId="262"/>
            <ac:spMk id="4" creationId="{665D3BC7-652D-4834-AADB-282FB3BBC7F5}"/>
          </ac:spMkLst>
        </pc:spChg>
        <pc:spChg chg="add del mod">
          <ac:chgData name="Sarah-Jane Lee" userId="5c241672-b00d-42a7-af6b-a0d1990141a0" providerId="ADAL" clId="{B19465B1-6763-4A14-96DC-6D4E5E2A648D}" dt="2021-06-28T09:02:48.249" v="142" actId="478"/>
          <ac:spMkLst>
            <pc:docMk/>
            <pc:sldMk cId="156108429" sldId="262"/>
            <ac:spMk id="5" creationId="{18C4D717-AC63-443A-9C8A-3001A348AF74}"/>
          </ac:spMkLst>
        </pc:spChg>
        <pc:spChg chg="add del mod">
          <ac:chgData name="Sarah-Jane Lee" userId="5c241672-b00d-42a7-af6b-a0d1990141a0" providerId="ADAL" clId="{B19465B1-6763-4A14-96DC-6D4E5E2A648D}" dt="2021-06-28T09:02:48.249" v="142" actId="478"/>
          <ac:spMkLst>
            <pc:docMk/>
            <pc:sldMk cId="156108429" sldId="262"/>
            <ac:spMk id="6" creationId="{76E6A118-9CA3-47C0-870A-75BB749F935A}"/>
          </ac:spMkLst>
        </pc:spChg>
        <pc:spChg chg="add del mod">
          <ac:chgData name="Sarah-Jane Lee" userId="5c241672-b00d-42a7-af6b-a0d1990141a0" providerId="ADAL" clId="{B19465B1-6763-4A14-96DC-6D4E5E2A648D}" dt="2021-06-28T09:02:48.249" v="142" actId="478"/>
          <ac:spMkLst>
            <pc:docMk/>
            <pc:sldMk cId="156108429" sldId="262"/>
            <ac:spMk id="7" creationId="{873A7255-C08C-4DA3-9C9E-18862ACC56E2}"/>
          </ac:spMkLst>
        </pc:spChg>
        <pc:spChg chg="add del mod">
          <ac:chgData name="Sarah-Jane Lee" userId="5c241672-b00d-42a7-af6b-a0d1990141a0" providerId="ADAL" clId="{B19465B1-6763-4A14-96DC-6D4E5E2A648D}" dt="2021-06-28T09:02:48.249" v="142" actId="478"/>
          <ac:spMkLst>
            <pc:docMk/>
            <pc:sldMk cId="156108429" sldId="262"/>
            <ac:spMk id="8" creationId="{49EF4001-B1F3-4898-BFB7-66A7524E4AF5}"/>
          </ac:spMkLst>
        </pc:spChg>
        <pc:spChg chg="add del mod">
          <ac:chgData name="Sarah-Jane Lee" userId="5c241672-b00d-42a7-af6b-a0d1990141a0" providerId="ADAL" clId="{B19465B1-6763-4A14-96DC-6D4E5E2A648D}" dt="2021-06-28T09:02:48.249" v="142" actId="478"/>
          <ac:spMkLst>
            <pc:docMk/>
            <pc:sldMk cId="156108429" sldId="262"/>
            <ac:spMk id="9" creationId="{C948E0E8-0AEC-4474-B54A-F4B46D370F18}"/>
          </ac:spMkLst>
        </pc:spChg>
        <pc:spChg chg="add del mod">
          <ac:chgData name="Sarah-Jane Lee" userId="5c241672-b00d-42a7-af6b-a0d1990141a0" providerId="ADAL" clId="{B19465B1-6763-4A14-96DC-6D4E5E2A648D}" dt="2021-06-28T09:02:48.249" v="142" actId="478"/>
          <ac:spMkLst>
            <pc:docMk/>
            <pc:sldMk cId="156108429" sldId="262"/>
            <ac:spMk id="10" creationId="{A1F2D4AF-1800-408D-BC0C-B4D374475C7A}"/>
          </ac:spMkLst>
        </pc:spChg>
        <pc:spChg chg="add del mod">
          <ac:chgData name="Sarah-Jane Lee" userId="5c241672-b00d-42a7-af6b-a0d1990141a0" providerId="ADAL" clId="{B19465B1-6763-4A14-96DC-6D4E5E2A648D}" dt="2021-06-28T09:02:28.889" v="136" actId="478"/>
          <ac:spMkLst>
            <pc:docMk/>
            <pc:sldMk cId="156108429" sldId="262"/>
            <ac:spMk id="11" creationId="{36E61CE1-3871-4C8D-9371-71B4CD65EC36}"/>
          </ac:spMkLst>
        </pc:spChg>
        <pc:spChg chg="add del mod">
          <ac:chgData name="Sarah-Jane Lee" userId="5c241672-b00d-42a7-af6b-a0d1990141a0" providerId="ADAL" clId="{B19465B1-6763-4A14-96DC-6D4E5E2A648D}" dt="2021-06-28T09:02:28.889" v="136" actId="478"/>
          <ac:spMkLst>
            <pc:docMk/>
            <pc:sldMk cId="156108429" sldId="262"/>
            <ac:spMk id="12" creationId="{0E010512-8BE5-47ED-BCC1-53EFCE8C5557}"/>
          </ac:spMkLst>
        </pc:spChg>
        <pc:spChg chg="add del mod">
          <ac:chgData name="Sarah-Jane Lee" userId="5c241672-b00d-42a7-af6b-a0d1990141a0" providerId="ADAL" clId="{B19465B1-6763-4A14-96DC-6D4E5E2A648D}" dt="2021-06-28T09:02:35.594" v="140" actId="478"/>
          <ac:spMkLst>
            <pc:docMk/>
            <pc:sldMk cId="156108429" sldId="262"/>
            <ac:spMk id="13" creationId="{A39916EB-449D-4B94-9293-6A1202A19BD3}"/>
          </ac:spMkLst>
        </pc:spChg>
        <pc:spChg chg="add del mod">
          <ac:chgData name="Sarah-Jane Lee" userId="5c241672-b00d-42a7-af6b-a0d1990141a0" providerId="ADAL" clId="{B19465B1-6763-4A14-96DC-6D4E5E2A648D}" dt="2021-06-28T09:02:29.257" v="137" actId="478"/>
          <ac:spMkLst>
            <pc:docMk/>
            <pc:sldMk cId="156108429" sldId="262"/>
            <ac:spMk id="14" creationId="{B9719983-9B81-4C76-87A7-2F7E43A4EAF6}"/>
          </ac:spMkLst>
        </pc:spChg>
        <pc:spChg chg="add mod">
          <ac:chgData name="Sarah-Jane Lee" userId="5c241672-b00d-42a7-af6b-a0d1990141a0" providerId="ADAL" clId="{B19465B1-6763-4A14-96DC-6D4E5E2A648D}" dt="2021-06-28T09:02:56.653" v="147" actId="1037"/>
          <ac:spMkLst>
            <pc:docMk/>
            <pc:sldMk cId="156108429" sldId="262"/>
            <ac:spMk id="15" creationId="{2691F6E6-0DFC-45FF-A713-670A31E0AEDF}"/>
          </ac:spMkLst>
        </pc:spChg>
        <pc:spChg chg="add mod">
          <ac:chgData name="Sarah-Jane Lee" userId="5c241672-b00d-42a7-af6b-a0d1990141a0" providerId="ADAL" clId="{B19465B1-6763-4A14-96DC-6D4E5E2A648D}" dt="2021-06-28T09:02:58.860" v="152" actId="1037"/>
          <ac:spMkLst>
            <pc:docMk/>
            <pc:sldMk cId="156108429" sldId="262"/>
            <ac:spMk id="16" creationId="{8BFEB581-C043-4DC4-BC57-5672088CA7CE}"/>
          </ac:spMkLst>
        </pc:spChg>
        <pc:spChg chg="add mod">
          <ac:chgData name="Sarah-Jane Lee" userId="5c241672-b00d-42a7-af6b-a0d1990141a0" providerId="ADAL" clId="{B19465B1-6763-4A14-96DC-6D4E5E2A648D}" dt="2021-06-28T09:03:01.873" v="153" actId="1076"/>
          <ac:spMkLst>
            <pc:docMk/>
            <pc:sldMk cId="156108429" sldId="262"/>
            <ac:spMk id="17" creationId="{7E07FF8F-7747-4580-B212-DFE6310D025D}"/>
          </ac:spMkLst>
        </pc:spChg>
        <pc:spChg chg="add mod">
          <ac:chgData name="Sarah-Jane Lee" userId="5c241672-b00d-42a7-af6b-a0d1990141a0" providerId="ADAL" clId="{B19465B1-6763-4A14-96DC-6D4E5E2A648D}" dt="2021-06-28T09:02:58.860" v="152" actId="1037"/>
          <ac:spMkLst>
            <pc:docMk/>
            <pc:sldMk cId="156108429" sldId="262"/>
            <ac:spMk id="18" creationId="{B8BF47BB-8FF1-4E92-8E0D-B9BC4CE85AD0}"/>
          </ac:spMkLst>
        </pc:spChg>
        <pc:spChg chg="add mod">
          <ac:chgData name="Sarah-Jane Lee" userId="5c241672-b00d-42a7-af6b-a0d1990141a0" providerId="ADAL" clId="{B19465B1-6763-4A14-96DC-6D4E5E2A648D}" dt="2021-06-28T09:02:56.653" v="147" actId="1037"/>
          <ac:spMkLst>
            <pc:docMk/>
            <pc:sldMk cId="156108429" sldId="262"/>
            <ac:spMk id="19" creationId="{ADA3951B-99F7-46F2-950A-7A49D19478D3}"/>
          </ac:spMkLst>
        </pc:spChg>
        <pc:spChg chg="add mod">
          <ac:chgData name="Sarah-Jane Lee" userId="5c241672-b00d-42a7-af6b-a0d1990141a0" providerId="ADAL" clId="{B19465B1-6763-4A14-96DC-6D4E5E2A648D}" dt="2021-06-28T09:03:01.873" v="153" actId="1076"/>
          <ac:spMkLst>
            <pc:docMk/>
            <pc:sldMk cId="156108429" sldId="262"/>
            <ac:spMk id="20" creationId="{9F0A5BDB-8C00-446E-850B-7AE88FEF462E}"/>
          </ac:spMkLst>
        </pc:spChg>
        <pc:spChg chg="add mod">
          <ac:chgData name="Sarah-Jane Lee" userId="5c241672-b00d-42a7-af6b-a0d1990141a0" providerId="ADAL" clId="{B19465B1-6763-4A14-96DC-6D4E5E2A648D}" dt="2021-06-28T09:03:10.169" v="176" actId="1076"/>
          <ac:spMkLst>
            <pc:docMk/>
            <pc:sldMk cId="156108429" sldId="262"/>
            <ac:spMk id="21" creationId="{C37E5E2B-DD0C-4D97-8ACC-7858036101E4}"/>
          </ac:spMkLst>
        </pc:spChg>
        <pc:spChg chg="add mod">
          <ac:chgData name="Sarah-Jane Lee" userId="5c241672-b00d-42a7-af6b-a0d1990141a0" providerId="ADAL" clId="{B19465B1-6763-4A14-96DC-6D4E5E2A648D}" dt="2021-06-28T09:03:10.169" v="176" actId="1076"/>
          <ac:spMkLst>
            <pc:docMk/>
            <pc:sldMk cId="156108429" sldId="262"/>
            <ac:spMk id="22" creationId="{4CB73841-55F0-445A-8724-F08B11942872}"/>
          </ac:spMkLst>
        </pc:spChg>
        <pc:spChg chg="add mod">
          <ac:chgData name="Sarah-Jane Lee" userId="5c241672-b00d-42a7-af6b-a0d1990141a0" providerId="ADAL" clId="{B19465B1-6763-4A14-96DC-6D4E5E2A648D}" dt="2021-06-28T09:03:10.169" v="176" actId="1076"/>
          <ac:spMkLst>
            <pc:docMk/>
            <pc:sldMk cId="156108429" sldId="262"/>
            <ac:spMk id="23" creationId="{208C39E9-90B3-4290-BCD4-6C8DFDE54516}"/>
          </ac:spMkLst>
        </pc:spChg>
        <pc:spChg chg="add mod">
          <ac:chgData name="Sarah-Jane Lee" userId="5c241672-b00d-42a7-af6b-a0d1990141a0" providerId="ADAL" clId="{B19465B1-6763-4A14-96DC-6D4E5E2A648D}" dt="2021-06-28T09:03:10.169" v="176" actId="1076"/>
          <ac:spMkLst>
            <pc:docMk/>
            <pc:sldMk cId="156108429" sldId="262"/>
            <ac:spMk id="24" creationId="{8BC67517-9784-4760-8FDD-E9DC217F567E}"/>
          </ac:spMkLst>
        </pc:spChg>
        <pc:spChg chg="add mod">
          <ac:chgData name="Sarah-Jane Lee" userId="5c241672-b00d-42a7-af6b-a0d1990141a0" providerId="ADAL" clId="{B19465B1-6763-4A14-96DC-6D4E5E2A648D}" dt="2021-06-28T09:03:10.169" v="176" actId="1076"/>
          <ac:spMkLst>
            <pc:docMk/>
            <pc:sldMk cId="156108429" sldId="262"/>
            <ac:spMk id="25" creationId="{CA45FC7F-053F-4415-938D-55193041430A}"/>
          </ac:spMkLst>
        </pc:spChg>
        <pc:spChg chg="add mod">
          <ac:chgData name="Sarah-Jane Lee" userId="5c241672-b00d-42a7-af6b-a0d1990141a0" providerId="ADAL" clId="{B19465B1-6763-4A14-96DC-6D4E5E2A648D}" dt="2021-06-28T09:03:10.169" v="176" actId="1076"/>
          <ac:spMkLst>
            <pc:docMk/>
            <pc:sldMk cId="156108429" sldId="262"/>
            <ac:spMk id="26" creationId="{930758E8-B3D6-4705-8FA5-D6A40920858D}"/>
          </ac:spMkLst>
        </pc:spChg>
        <pc:picChg chg="del">
          <ac:chgData name="Sarah-Jane Lee" userId="5c241672-b00d-42a7-af6b-a0d1990141a0" providerId="ADAL" clId="{B19465B1-6763-4A14-96DC-6D4E5E2A648D}" dt="2021-06-28T08:57:23.228" v="50" actId="478"/>
          <ac:picMkLst>
            <pc:docMk/>
            <pc:sldMk cId="156108429" sldId="262"/>
            <ac:picMk id="3" creationId="{B2A025F6-74E3-4B66-A247-0795FC880B8E}"/>
          </ac:picMkLst>
        </pc:picChg>
        <pc:picChg chg="add mod">
          <ac:chgData name="Sarah-Jane Lee" userId="5c241672-b00d-42a7-af6b-a0d1990141a0" providerId="ADAL" clId="{B19465B1-6763-4A14-96DC-6D4E5E2A648D}" dt="2021-07-01T08:31:06.845" v="195"/>
          <ac:picMkLst>
            <pc:docMk/>
            <pc:sldMk cId="156108429" sldId="262"/>
            <ac:picMk id="27" creationId="{63D7517D-62A1-4DBF-A5A4-328A95A90A5D}"/>
          </ac:picMkLst>
        </pc:picChg>
      </pc:sldChg>
      <pc:sldChg chg="delSp del mod">
        <pc:chgData name="Sarah-Jane Lee" userId="5c241672-b00d-42a7-af6b-a0d1990141a0" providerId="ADAL" clId="{B19465B1-6763-4A14-96DC-6D4E5E2A648D}" dt="2021-06-28T09:03:16.637" v="177" actId="2696"/>
        <pc:sldMkLst>
          <pc:docMk/>
          <pc:sldMk cId="403041204" sldId="263"/>
        </pc:sldMkLst>
        <pc:picChg chg="del">
          <ac:chgData name="Sarah-Jane Lee" userId="5c241672-b00d-42a7-af6b-a0d1990141a0" providerId="ADAL" clId="{B19465B1-6763-4A14-96DC-6D4E5E2A648D}" dt="2021-06-28T08:57:24.586" v="51" actId="478"/>
          <ac:picMkLst>
            <pc:docMk/>
            <pc:sldMk cId="403041204" sldId="263"/>
            <ac:picMk id="3" creationId="{68F5E613-FECE-46B7-B9CD-C07B8FD6482F}"/>
          </ac:picMkLst>
        </pc:picChg>
      </pc:sldChg>
      <pc:sldChg chg="delSp del mod">
        <pc:chgData name="Sarah-Jane Lee" userId="5c241672-b00d-42a7-af6b-a0d1990141a0" providerId="ADAL" clId="{B19465B1-6763-4A14-96DC-6D4E5E2A648D}" dt="2021-06-28T09:03:16.637" v="177" actId="2696"/>
        <pc:sldMkLst>
          <pc:docMk/>
          <pc:sldMk cId="1626373225" sldId="264"/>
        </pc:sldMkLst>
        <pc:picChg chg="del">
          <ac:chgData name="Sarah-Jane Lee" userId="5c241672-b00d-42a7-af6b-a0d1990141a0" providerId="ADAL" clId="{B19465B1-6763-4A14-96DC-6D4E5E2A648D}" dt="2021-06-28T08:57:26.153" v="52" actId="478"/>
          <ac:picMkLst>
            <pc:docMk/>
            <pc:sldMk cId="1626373225" sldId="264"/>
            <ac:picMk id="3" creationId="{8991B509-924D-415E-AD46-59BD134C0C45}"/>
          </ac:picMkLst>
        </pc:picChg>
      </pc:sldChg>
      <pc:sldChg chg="delSp del mod">
        <pc:chgData name="Sarah-Jane Lee" userId="5c241672-b00d-42a7-af6b-a0d1990141a0" providerId="ADAL" clId="{B19465B1-6763-4A14-96DC-6D4E5E2A648D}" dt="2021-06-28T09:03:16.637" v="177" actId="2696"/>
        <pc:sldMkLst>
          <pc:docMk/>
          <pc:sldMk cId="3026105835" sldId="265"/>
        </pc:sldMkLst>
        <pc:picChg chg="del">
          <ac:chgData name="Sarah-Jane Lee" userId="5c241672-b00d-42a7-af6b-a0d1990141a0" providerId="ADAL" clId="{B19465B1-6763-4A14-96DC-6D4E5E2A648D}" dt="2021-06-28T08:57:27.196" v="53" actId="478"/>
          <ac:picMkLst>
            <pc:docMk/>
            <pc:sldMk cId="3026105835" sldId="265"/>
            <ac:picMk id="3" creationId="{BF75DDC5-E9BD-4A31-A9CB-736139D97082}"/>
          </ac:picMkLst>
        </pc:picChg>
      </pc:sldChg>
      <pc:sldChg chg="addSp delSp modSp new mod">
        <pc:chgData name="Sarah-Jane Lee" userId="5c241672-b00d-42a7-af6b-a0d1990141a0" providerId="ADAL" clId="{B19465B1-6763-4A14-96DC-6D4E5E2A648D}" dt="2021-07-01T08:30:56.671" v="192"/>
        <pc:sldMkLst>
          <pc:docMk/>
          <pc:sldMk cId="2061327845" sldId="266"/>
        </pc:sldMkLst>
        <pc:spChg chg="add mod">
          <ac:chgData name="Sarah-Jane Lee" userId="5c241672-b00d-42a7-af6b-a0d1990141a0" providerId="ADAL" clId="{B19465B1-6763-4A14-96DC-6D4E5E2A648D}" dt="2021-06-28T08:59:29.310" v="75"/>
          <ac:spMkLst>
            <pc:docMk/>
            <pc:sldMk cId="2061327845" sldId="266"/>
            <ac:spMk id="3" creationId="{8CDBF5DE-BDD8-4F5E-96CC-61560A409CCD}"/>
          </ac:spMkLst>
        </pc:spChg>
        <pc:spChg chg="add mod">
          <ac:chgData name="Sarah-Jane Lee" userId="5c241672-b00d-42a7-af6b-a0d1990141a0" providerId="ADAL" clId="{B19465B1-6763-4A14-96DC-6D4E5E2A648D}" dt="2021-06-28T08:59:55.200" v="78" actId="12788"/>
          <ac:spMkLst>
            <pc:docMk/>
            <pc:sldMk cId="2061327845" sldId="266"/>
            <ac:spMk id="4" creationId="{CE38308B-5757-4B2A-BB94-D8314C5AC69E}"/>
          </ac:spMkLst>
        </pc:spChg>
        <pc:spChg chg="add mod">
          <ac:chgData name="Sarah-Jane Lee" userId="5c241672-b00d-42a7-af6b-a0d1990141a0" providerId="ADAL" clId="{B19465B1-6763-4A14-96DC-6D4E5E2A648D}" dt="2021-06-28T08:59:48.568" v="77" actId="12788"/>
          <ac:spMkLst>
            <pc:docMk/>
            <pc:sldMk cId="2061327845" sldId="266"/>
            <ac:spMk id="5" creationId="{11345BA2-13C4-40D8-B8A3-D22B5BD02F09}"/>
          </ac:spMkLst>
        </pc:spChg>
        <pc:spChg chg="add mod">
          <ac:chgData name="Sarah-Jane Lee" userId="5c241672-b00d-42a7-af6b-a0d1990141a0" providerId="ADAL" clId="{B19465B1-6763-4A14-96DC-6D4E5E2A648D}" dt="2021-06-28T08:59:42.151" v="76" actId="12788"/>
          <ac:spMkLst>
            <pc:docMk/>
            <pc:sldMk cId="2061327845" sldId="266"/>
            <ac:spMk id="6" creationId="{28A0C079-8A0B-4C6E-A266-68989BAB2B42}"/>
          </ac:spMkLst>
        </pc:spChg>
        <pc:spChg chg="add mod">
          <ac:chgData name="Sarah-Jane Lee" userId="5c241672-b00d-42a7-af6b-a0d1990141a0" providerId="ADAL" clId="{B19465B1-6763-4A14-96DC-6D4E5E2A648D}" dt="2021-06-28T08:59:48.568" v="77" actId="12788"/>
          <ac:spMkLst>
            <pc:docMk/>
            <pc:sldMk cId="2061327845" sldId="266"/>
            <ac:spMk id="7" creationId="{02D1D81B-C711-425C-8165-1807C6AA44ED}"/>
          </ac:spMkLst>
        </pc:spChg>
        <pc:spChg chg="add mod">
          <ac:chgData name="Sarah-Jane Lee" userId="5c241672-b00d-42a7-af6b-a0d1990141a0" providerId="ADAL" clId="{B19465B1-6763-4A14-96DC-6D4E5E2A648D}" dt="2021-06-28T08:59:55.200" v="78" actId="12788"/>
          <ac:spMkLst>
            <pc:docMk/>
            <pc:sldMk cId="2061327845" sldId="266"/>
            <ac:spMk id="8" creationId="{36A3ACFF-7045-4359-B478-28C26D800DEF}"/>
          </ac:spMkLst>
        </pc:spChg>
        <pc:spChg chg="add mod">
          <ac:chgData name="Sarah-Jane Lee" userId="5c241672-b00d-42a7-af6b-a0d1990141a0" providerId="ADAL" clId="{B19465B1-6763-4A14-96DC-6D4E5E2A648D}" dt="2021-06-28T08:59:42.151" v="76" actId="12788"/>
          <ac:spMkLst>
            <pc:docMk/>
            <pc:sldMk cId="2061327845" sldId="266"/>
            <ac:spMk id="9" creationId="{243AE589-9C4D-4554-9174-36E746769A1D}"/>
          </ac:spMkLst>
        </pc:spChg>
        <pc:picChg chg="add del mod">
          <ac:chgData name="Sarah-Jane Lee" userId="5c241672-b00d-42a7-af6b-a0d1990141a0" providerId="ADAL" clId="{B19465B1-6763-4A14-96DC-6D4E5E2A648D}" dt="2021-06-28T08:59:21.292" v="74" actId="478"/>
          <ac:picMkLst>
            <pc:docMk/>
            <pc:sldMk cId="2061327845" sldId="266"/>
            <ac:picMk id="2" creationId="{D42EEEB5-5EE2-4B1C-BD5A-8BB0A3A9D5E2}"/>
          </ac:picMkLst>
        </pc:picChg>
        <pc:picChg chg="add mod">
          <ac:chgData name="Sarah-Jane Lee" userId="5c241672-b00d-42a7-af6b-a0d1990141a0" providerId="ADAL" clId="{B19465B1-6763-4A14-96DC-6D4E5E2A648D}" dt="2021-07-01T08:30:56.671" v="192"/>
          <ac:picMkLst>
            <pc:docMk/>
            <pc:sldMk cId="2061327845" sldId="266"/>
            <ac:picMk id="10" creationId="{6E8251A5-3901-4D73-A4C1-C784C0B46AD2}"/>
          </ac:picMkLst>
        </pc:picChg>
      </pc:sldChg>
      <pc:sldMasterChg chg="addSp">
        <pc:chgData name="Sarah-Jane Lee" userId="5c241672-b00d-42a7-af6b-a0d1990141a0" providerId="ADAL" clId="{B19465B1-6763-4A14-96DC-6D4E5E2A648D}" dt="2021-06-28T08:56:59.168" v="41"/>
        <pc:sldMasterMkLst>
          <pc:docMk/>
          <pc:sldMasterMk cId="0" sldId="2147483648"/>
        </pc:sldMasterMkLst>
        <pc:picChg chg="add">
          <ac:chgData name="Sarah-Jane Lee" userId="5c241672-b00d-42a7-af6b-a0d1990141a0" providerId="ADAL" clId="{B19465B1-6763-4A14-96DC-6D4E5E2A648D}" dt="2021-06-28T08:56:59.168" v="41"/>
          <ac:picMkLst>
            <pc:docMk/>
            <pc:sldMasterMk cId="0" sldId="2147483648"/>
            <ac:picMk id="7" creationId="{00F25DCC-C53D-4B70-ACF2-70387B423226}"/>
          </ac:picMkLst>
        </pc:picChg>
      </pc:sldMasterChg>
    </pc:docChg>
  </pc:docChgLst>
  <pc:docChgLst>
    <pc:chgData name="Sarah-Jane Lee" userId="5c241672-b00d-42a7-af6b-a0d1990141a0" providerId="ADAL" clId="{FB3568F1-A1F6-40F1-98E3-D488326EC714}"/>
    <pc:docChg chg="custSel delSld modSld">
      <pc:chgData name="Sarah-Jane Lee" userId="5c241672-b00d-42a7-af6b-a0d1990141a0" providerId="ADAL" clId="{FB3568F1-A1F6-40F1-98E3-D488326EC714}" dt="2021-07-01T18:22:30.323" v="44" actId="1036"/>
      <pc:docMkLst>
        <pc:docMk/>
      </pc:docMkLst>
      <pc:sldChg chg="del">
        <pc:chgData name="Sarah-Jane Lee" userId="5c241672-b00d-42a7-af6b-a0d1990141a0" providerId="ADAL" clId="{FB3568F1-A1F6-40F1-98E3-D488326EC714}" dt="2021-07-01T18:20:15.346" v="0" actId="2696"/>
        <pc:sldMkLst>
          <pc:docMk/>
          <pc:sldMk cId="1971973181" sldId="257"/>
        </pc:sldMkLst>
      </pc:sldChg>
      <pc:sldChg chg="del">
        <pc:chgData name="Sarah-Jane Lee" userId="5c241672-b00d-42a7-af6b-a0d1990141a0" providerId="ADAL" clId="{FB3568F1-A1F6-40F1-98E3-D488326EC714}" dt="2021-07-01T18:20:15.346" v="0" actId="2696"/>
        <pc:sldMkLst>
          <pc:docMk/>
          <pc:sldMk cId="3813033690" sldId="258"/>
        </pc:sldMkLst>
      </pc:sldChg>
      <pc:sldChg chg="del">
        <pc:chgData name="Sarah-Jane Lee" userId="5c241672-b00d-42a7-af6b-a0d1990141a0" providerId="ADAL" clId="{FB3568F1-A1F6-40F1-98E3-D488326EC714}" dt="2021-07-01T18:20:15.346" v="0" actId="2696"/>
        <pc:sldMkLst>
          <pc:docMk/>
          <pc:sldMk cId="2633831757" sldId="261"/>
        </pc:sldMkLst>
      </pc:sldChg>
      <pc:sldChg chg="del">
        <pc:chgData name="Sarah-Jane Lee" userId="5c241672-b00d-42a7-af6b-a0d1990141a0" providerId="ADAL" clId="{FB3568F1-A1F6-40F1-98E3-D488326EC714}" dt="2021-07-01T18:20:15.346" v="0" actId="2696"/>
        <pc:sldMkLst>
          <pc:docMk/>
          <pc:sldMk cId="156108429" sldId="262"/>
        </pc:sldMkLst>
      </pc:sldChg>
      <pc:sldChg chg="del">
        <pc:chgData name="Sarah-Jane Lee" userId="5c241672-b00d-42a7-af6b-a0d1990141a0" providerId="ADAL" clId="{FB3568F1-A1F6-40F1-98E3-D488326EC714}" dt="2021-07-01T18:20:15.346" v="0" actId="2696"/>
        <pc:sldMkLst>
          <pc:docMk/>
          <pc:sldMk cId="2061327845" sldId="266"/>
        </pc:sldMkLst>
      </pc:sldChg>
    </pc:docChg>
  </pc:docChgLst>
  <pc:docChgLst>
    <pc:chgData name="Sarah-Jane Lee" userId="5c241672-b00d-42a7-af6b-a0d1990141a0" providerId="ADAL" clId="{FB7D8CF3-6C9F-405C-BFD6-E5D9EA2D2E3B}"/>
    <pc:docChg chg="custSel delSld modSld">
      <pc:chgData name="Sarah-Jane Lee" userId="5c241672-b00d-42a7-af6b-a0d1990141a0" providerId="ADAL" clId="{FB7D8CF3-6C9F-405C-BFD6-E5D9EA2D2E3B}" dt="2022-02-15T12:51:59.127" v="32" actId="962"/>
      <pc:docMkLst>
        <pc:docMk/>
      </pc:docMkLst>
      <pc:sldChg chg="addSp delSp modSp mod">
        <pc:chgData name="Sarah-Jane Lee" userId="5c241672-b00d-42a7-af6b-a0d1990141a0" providerId="ADAL" clId="{FB7D8CF3-6C9F-405C-BFD6-E5D9EA2D2E3B}" dt="2022-02-15T12:51:42.916" v="12" actId="962"/>
        <pc:sldMkLst>
          <pc:docMk/>
          <pc:sldMk cId="3876412363" sldId="259"/>
        </pc:sldMkLst>
        <pc:picChg chg="add mod">
          <ac:chgData name="Sarah-Jane Lee" userId="5c241672-b00d-42a7-af6b-a0d1990141a0" providerId="ADAL" clId="{FB7D8CF3-6C9F-405C-BFD6-E5D9EA2D2E3B}" dt="2022-02-15T12:51:42.916" v="12" actId="962"/>
          <ac:picMkLst>
            <pc:docMk/>
            <pc:sldMk cId="3876412363" sldId="259"/>
            <ac:picMk id="3" creationId="{342DA1E8-E466-4555-A0AA-FA287C37B2EB}"/>
          </ac:picMkLst>
        </pc:picChg>
        <pc:picChg chg="del">
          <ac:chgData name="Sarah-Jane Lee" userId="5c241672-b00d-42a7-af6b-a0d1990141a0" providerId="ADAL" clId="{FB7D8CF3-6C9F-405C-BFD6-E5D9EA2D2E3B}" dt="2022-02-15T12:51:36.239" v="9" actId="478"/>
          <ac:picMkLst>
            <pc:docMk/>
            <pc:sldMk cId="3876412363" sldId="259"/>
            <ac:picMk id="4" creationId="{8D2D4993-EBF6-4E2B-B6BD-E18FCEEECCFE}"/>
          </ac:picMkLst>
        </pc:picChg>
      </pc:sldChg>
      <pc:sldChg chg="addSp delSp modSp mod">
        <pc:chgData name="Sarah-Jane Lee" userId="5c241672-b00d-42a7-af6b-a0d1990141a0" providerId="ADAL" clId="{FB7D8CF3-6C9F-405C-BFD6-E5D9EA2D2E3B}" dt="2022-02-15T12:51:47.631" v="15" actId="27614"/>
        <pc:sldMkLst>
          <pc:docMk/>
          <pc:sldMk cId="756000335" sldId="260"/>
        </pc:sldMkLst>
        <pc:picChg chg="add mod">
          <ac:chgData name="Sarah-Jane Lee" userId="5c241672-b00d-42a7-af6b-a0d1990141a0" providerId="ADAL" clId="{FB7D8CF3-6C9F-405C-BFD6-E5D9EA2D2E3B}" dt="2022-02-15T12:51:47.631" v="15" actId="27614"/>
          <ac:picMkLst>
            <pc:docMk/>
            <pc:sldMk cId="756000335" sldId="260"/>
            <ac:picMk id="3" creationId="{2ED26EBB-6436-43BA-B0F0-D3157DC34E30}"/>
          </ac:picMkLst>
        </pc:picChg>
        <pc:picChg chg="del">
          <ac:chgData name="Sarah-Jane Lee" userId="5c241672-b00d-42a7-af6b-a0d1990141a0" providerId="ADAL" clId="{FB7D8CF3-6C9F-405C-BFD6-E5D9EA2D2E3B}" dt="2022-02-15T12:51:35.280" v="8" actId="478"/>
          <ac:picMkLst>
            <pc:docMk/>
            <pc:sldMk cId="756000335" sldId="260"/>
            <ac:picMk id="4" creationId="{28A14BA4-8CC8-4B55-B673-46079DBE4A7D}"/>
          </ac:picMkLst>
        </pc:picChg>
      </pc:sldChg>
      <pc:sldChg chg="addSp delSp modSp mod">
        <pc:chgData name="Sarah-Jane Lee" userId="5c241672-b00d-42a7-af6b-a0d1990141a0" providerId="ADAL" clId="{FB7D8CF3-6C9F-405C-BFD6-E5D9EA2D2E3B}" dt="2022-02-15T12:51:49.286" v="18" actId="27614"/>
        <pc:sldMkLst>
          <pc:docMk/>
          <pc:sldMk cId="996427208" sldId="261"/>
        </pc:sldMkLst>
        <pc:picChg chg="del">
          <ac:chgData name="Sarah-Jane Lee" userId="5c241672-b00d-42a7-af6b-a0d1990141a0" providerId="ADAL" clId="{FB7D8CF3-6C9F-405C-BFD6-E5D9EA2D2E3B}" dt="2022-02-15T12:51:34.463" v="7" actId="478"/>
          <ac:picMkLst>
            <pc:docMk/>
            <pc:sldMk cId="996427208" sldId="261"/>
            <ac:picMk id="3" creationId="{79D9DC24-17CD-4CFE-B786-C5003F7A62B8}"/>
          </ac:picMkLst>
        </pc:picChg>
        <pc:picChg chg="add mod">
          <ac:chgData name="Sarah-Jane Lee" userId="5c241672-b00d-42a7-af6b-a0d1990141a0" providerId="ADAL" clId="{FB7D8CF3-6C9F-405C-BFD6-E5D9EA2D2E3B}" dt="2022-02-15T12:51:49.286" v="18" actId="27614"/>
          <ac:picMkLst>
            <pc:docMk/>
            <pc:sldMk cId="996427208" sldId="261"/>
            <ac:picMk id="4" creationId="{7787CAFC-9C58-43C7-9B2E-2A464E826A43}"/>
          </ac:picMkLst>
        </pc:picChg>
      </pc:sldChg>
      <pc:sldChg chg="addSp delSp modSp mod">
        <pc:chgData name="Sarah-Jane Lee" userId="5c241672-b00d-42a7-af6b-a0d1990141a0" providerId="ADAL" clId="{FB7D8CF3-6C9F-405C-BFD6-E5D9EA2D2E3B}" dt="2022-02-15T12:51:50.480" v="20" actId="27614"/>
        <pc:sldMkLst>
          <pc:docMk/>
          <pc:sldMk cId="1729484379" sldId="262"/>
        </pc:sldMkLst>
        <pc:picChg chg="del">
          <ac:chgData name="Sarah-Jane Lee" userId="5c241672-b00d-42a7-af6b-a0d1990141a0" providerId="ADAL" clId="{FB7D8CF3-6C9F-405C-BFD6-E5D9EA2D2E3B}" dt="2022-02-15T12:51:33.712" v="6" actId="478"/>
          <ac:picMkLst>
            <pc:docMk/>
            <pc:sldMk cId="1729484379" sldId="262"/>
            <ac:picMk id="3" creationId="{11B38797-D269-4BC0-9EDE-7726D0BABB48}"/>
          </ac:picMkLst>
        </pc:picChg>
        <pc:picChg chg="add mod">
          <ac:chgData name="Sarah-Jane Lee" userId="5c241672-b00d-42a7-af6b-a0d1990141a0" providerId="ADAL" clId="{FB7D8CF3-6C9F-405C-BFD6-E5D9EA2D2E3B}" dt="2022-02-15T12:51:50.480" v="20" actId="27614"/>
          <ac:picMkLst>
            <pc:docMk/>
            <pc:sldMk cId="1729484379" sldId="262"/>
            <ac:picMk id="4" creationId="{20542BE6-762A-44EB-9F3C-0331A14F4322}"/>
          </ac:picMkLst>
        </pc:picChg>
      </pc:sldChg>
      <pc:sldChg chg="addSp delSp modSp mod">
        <pc:chgData name="Sarah-Jane Lee" userId="5c241672-b00d-42a7-af6b-a0d1990141a0" providerId="ADAL" clId="{FB7D8CF3-6C9F-405C-BFD6-E5D9EA2D2E3B}" dt="2022-02-15T12:51:52.157" v="22" actId="27614"/>
        <pc:sldMkLst>
          <pc:docMk/>
          <pc:sldMk cId="851843006" sldId="263"/>
        </pc:sldMkLst>
        <pc:picChg chg="del">
          <ac:chgData name="Sarah-Jane Lee" userId="5c241672-b00d-42a7-af6b-a0d1990141a0" providerId="ADAL" clId="{FB7D8CF3-6C9F-405C-BFD6-E5D9EA2D2E3B}" dt="2022-02-15T12:51:32.944" v="5" actId="478"/>
          <ac:picMkLst>
            <pc:docMk/>
            <pc:sldMk cId="851843006" sldId="263"/>
            <ac:picMk id="3" creationId="{909862D9-EEB2-4A27-B68F-DC06CB5722FA}"/>
          </ac:picMkLst>
        </pc:picChg>
        <pc:picChg chg="add mod">
          <ac:chgData name="Sarah-Jane Lee" userId="5c241672-b00d-42a7-af6b-a0d1990141a0" providerId="ADAL" clId="{FB7D8CF3-6C9F-405C-BFD6-E5D9EA2D2E3B}" dt="2022-02-15T12:51:52.157" v="22" actId="27614"/>
          <ac:picMkLst>
            <pc:docMk/>
            <pc:sldMk cId="851843006" sldId="263"/>
            <ac:picMk id="4" creationId="{76AAC105-DB60-4DF1-BEEF-A4B434D6A8C7}"/>
          </ac:picMkLst>
        </pc:picChg>
      </pc:sldChg>
      <pc:sldChg chg="addSp delSp modSp mod">
        <pc:chgData name="Sarah-Jane Lee" userId="5c241672-b00d-42a7-af6b-a0d1990141a0" providerId="ADAL" clId="{FB7D8CF3-6C9F-405C-BFD6-E5D9EA2D2E3B}" dt="2022-02-15T12:51:53.804" v="24" actId="27614"/>
        <pc:sldMkLst>
          <pc:docMk/>
          <pc:sldMk cId="1927597622" sldId="264"/>
        </pc:sldMkLst>
        <pc:picChg chg="del">
          <ac:chgData name="Sarah-Jane Lee" userId="5c241672-b00d-42a7-af6b-a0d1990141a0" providerId="ADAL" clId="{FB7D8CF3-6C9F-405C-BFD6-E5D9EA2D2E3B}" dt="2022-02-15T12:51:32.223" v="4" actId="478"/>
          <ac:picMkLst>
            <pc:docMk/>
            <pc:sldMk cId="1927597622" sldId="264"/>
            <ac:picMk id="3" creationId="{D7FAAE2F-3C85-482C-9F39-3689A0503B29}"/>
          </ac:picMkLst>
        </pc:picChg>
        <pc:picChg chg="add mod">
          <ac:chgData name="Sarah-Jane Lee" userId="5c241672-b00d-42a7-af6b-a0d1990141a0" providerId="ADAL" clId="{FB7D8CF3-6C9F-405C-BFD6-E5D9EA2D2E3B}" dt="2022-02-15T12:51:53.804" v="24" actId="27614"/>
          <ac:picMkLst>
            <pc:docMk/>
            <pc:sldMk cId="1927597622" sldId="264"/>
            <ac:picMk id="4" creationId="{61FAEA7E-1568-4EE6-94E6-06D8292E2DDD}"/>
          </ac:picMkLst>
        </pc:picChg>
      </pc:sldChg>
      <pc:sldChg chg="addSp delSp modSp mod">
        <pc:chgData name="Sarah-Jane Lee" userId="5c241672-b00d-42a7-af6b-a0d1990141a0" providerId="ADAL" clId="{FB7D8CF3-6C9F-405C-BFD6-E5D9EA2D2E3B}" dt="2022-02-15T12:51:56.216" v="27" actId="27614"/>
        <pc:sldMkLst>
          <pc:docMk/>
          <pc:sldMk cId="3476485814" sldId="265"/>
        </pc:sldMkLst>
        <pc:picChg chg="del">
          <ac:chgData name="Sarah-Jane Lee" userId="5c241672-b00d-42a7-af6b-a0d1990141a0" providerId="ADAL" clId="{FB7D8CF3-6C9F-405C-BFD6-E5D9EA2D2E3B}" dt="2022-02-15T12:51:31.436" v="3" actId="478"/>
          <ac:picMkLst>
            <pc:docMk/>
            <pc:sldMk cId="3476485814" sldId="265"/>
            <ac:picMk id="3" creationId="{DB904948-7EB4-4CC3-9783-B97559A9F2C1}"/>
          </ac:picMkLst>
        </pc:picChg>
        <pc:picChg chg="add mod">
          <ac:chgData name="Sarah-Jane Lee" userId="5c241672-b00d-42a7-af6b-a0d1990141a0" providerId="ADAL" clId="{FB7D8CF3-6C9F-405C-BFD6-E5D9EA2D2E3B}" dt="2022-02-15T12:51:56.216" v="27" actId="27614"/>
          <ac:picMkLst>
            <pc:docMk/>
            <pc:sldMk cId="3476485814" sldId="265"/>
            <ac:picMk id="4" creationId="{F8EC4024-9DE2-4BF5-9BFF-A8E5B63EAEF9}"/>
          </ac:picMkLst>
        </pc:picChg>
      </pc:sldChg>
      <pc:sldChg chg="addSp delSp modSp mod">
        <pc:chgData name="Sarah-Jane Lee" userId="5c241672-b00d-42a7-af6b-a0d1990141a0" providerId="ADAL" clId="{FB7D8CF3-6C9F-405C-BFD6-E5D9EA2D2E3B}" dt="2022-02-15T12:51:58.762" v="29" actId="27614"/>
        <pc:sldMkLst>
          <pc:docMk/>
          <pc:sldMk cId="1821470113" sldId="266"/>
        </pc:sldMkLst>
        <pc:picChg chg="del">
          <ac:chgData name="Sarah-Jane Lee" userId="5c241672-b00d-42a7-af6b-a0d1990141a0" providerId="ADAL" clId="{FB7D8CF3-6C9F-405C-BFD6-E5D9EA2D2E3B}" dt="2022-02-15T12:51:30.640" v="2" actId="478"/>
          <ac:picMkLst>
            <pc:docMk/>
            <pc:sldMk cId="1821470113" sldId="266"/>
            <ac:picMk id="3" creationId="{4FEE77D0-E9BF-4E5F-B596-2BED22E44A1A}"/>
          </ac:picMkLst>
        </pc:picChg>
        <pc:picChg chg="add mod">
          <ac:chgData name="Sarah-Jane Lee" userId="5c241672-b00d-42a7-af6b-a0d1990141a0" providerId="ADAL" clId="{FB7D8CF3-6C9F-405C-BFD6-E5D9EA2D2E3B}" dt="2022-02-15T12:51:58.762" v="29" actId="27614"/>
          <ac:picMkLst>
            <pc:docMk/>
            <pc:sldMk cId="1821470113" sldId="266"/>
            <ac:picMk id="4" creationId="{17DFC9C1-65BC-419D-BF61-2EEB3CAE4675}"/>
          </ac:picMkLst>
        </pc:picChg>
      </pc:sldChg>
      <pc:sldChg chg="addSp delSp modSp mod">
        <pc:chgData name="Sarah-Jane Lee" userId="5c241672-b00d-42a7-af6b-a0d1990141a0" providerId="ADAL" clId="{FB7D8CF3-6C9F-405C-BFD6-E5D9EA2D2E3B}" dt="2022-02-15T12:51:59.127" v="32" actId="962"/>
        <pc:sldMkLst>
          <pc:docMk/>
          <pc:sldMk cId="2994613938" sldId="267"/>
        </pc:sldMkLst>
        <pc:picChg chg="del">
          <ac:chgData name="Sarah-Jane Lee" userId="5c241672-b00d-42a7-af6b-a0d1990141a0" providerId="ADAL" clId="{FB7D8CF3-6C9F-405C-BFD6-E5D9EA2D2E3B}" dt="2022-02-15T12:51:30.064" v="1" actId="478"/>
          <ac:picMkLst>
            <pc:docMk/>
            <pc:sldMk cId="2994613938" sldId="267"/>
            <ac:picMk id="3" creationId="{45A5B5FF-F2D9-41C5-A055-7814124DC35C}"/>
          </ac:picMkLst>
        </pc:picChg>
        <pc:picChg chg="add mod">
          <ac:chgData name="Sarah-Jane Lee" userId="5c241672-b00d-42a7-af6b-a0d1990141a0" providerId="ADAL" clId="{FB7D8CF3-6C9F-405C-BFD6-E5D9EA2D2E3B}" dt="2022-02-15T12:51:59.127" v="32" actId="962"/>
          <ac:picMkLst>
            <pc:docMk/>
            <pc:sldMk cId="2994613938" sldId="267"/>
            <ac:picMk id="4" creationId="{683FEC5B-7106-4941-B432-8ADBB1024145}"/>
          </ac:picMkLst>
        </pc:picChg>
      </pc:sldChg>
      <pc:sldChg chg="del">
        <pc:chgData name="Sarah-Jane Lee" userId="5c241672-b00d-42a7-af6b-a0d1990141a0" providerId="ADAL" clId="{FB7D8CF3-6C9F-405C-BFD6-E5D9EA2D2E3B}" dt="2022-02-15T12:51:28.404" v="0" actId="2696"/>
        <pc:sldMkLst>
          <pc:docMk/>
          <pc:sldMk cId="636523997" sldId="268"/>
        </pc:sldMkLst>
      </pc:sldChg>
      <pc:sldChg chg="del">
        <pc:chgData name="Sarah-Jane Lee" userId="5c241672-b00d-42a7-af6b-a0d1990141a0" providerId="ADAL" clId="{FB7D8CF3-6C9F-405C-BFD6-E5D9EA2D2E3B}" dt="2022-02-15T12:51:28.404" v="0" actId="2696"/>
        <pc:sldMkLst>
          <pc:docMk/>
          <pc:sldMk cId="2667653596" sldId="269"/>
        </pc:sldMkLst>
      </pc:sldChg>
      <pc:sldChg chg="del">
        <pc:chgData name="Sarah-Jane Lee" userId="5c241672-b00d-42a7-af6b-a0d1990141a0" providerId="ADAL" clId="{FB7D8CF3-6C9F-405C-BFD6-E5D9EA2D2E3B}" dt="2022-02-15T12:51:28.404" v="0" actId="2696"/>
        <pc:sldMkLst>
          <pc:docMk/>
          <pc:sldMk cId="2549092533" sldId="270"/>
        </pc:sldMkLst>
      </pc:sldChg>
      <pc:sldChg chg="del">
        <pc:chgData name="Sarah-Jane Lee" userId="5c241672-b00d-42a7-af6b-a0d1990141a0" providerId="ADAL" clId="{FB7D8CF3-6C9F-405C-BFD6-E5D9EA2D2E3B}" dt="2022-02-15T12:51:28.404" v="0" actId="2696"/>
        <pc:sldMkLst>
          <pc:docMk/>
          <pc:sldMk cId="3150589239" sldId="271"/>
        </pc:sldMkLst>
      </pc:sldChg>
      <pc:sldChg chg="del">
        <pc:chgData name="Sarah-Jane Lee" userId="5c241672-b00d-42a7-af6b-a0d1990141a0" providerId="ADAL" clId="{FB7D8CF3-6C9F-405C-BFD6-E5D9EA2D2E3B}" dt="2022-02-15T12:51:28.404" v="0" actId="2696"/>
        <pc:sldMkLst>
          <pc:docMk/>
          <pc:sldMk cId="177100268" sldId="272"/>
        </pc:sldMkLst>
      </pc:sldChg>
      <pc:sldChg chg="del">
        <pc:chgData name="Sarah-Jane Lee" userId="5c241672-b00d-42a7-af6b-a0d1990141a0" providerId="ADAL" clId="{FB7D8CF3-6C9F-405C-BFD6-E5D9EA2D2E3B}" dt="2022-02-15T12:51:28.404" v="0" actId="2696"/>
        <pc:sldMkLst>
          <pc:docMk/>
          <pc:sldMk cId="3057026946" sldId="273"/>
        </pc:sldMkLst>
      </pc:sldChg>
      <pc:sldChg chg="del">
        <pc:chgData name="Sarah-Jane Lee" userId="5c241672-b00d-42a7-af6b-a0d1990141a0" providerId="ADAL" clId="{FB7D8CF3-6C9F-405C-BFD6-E5D9EA2D2E3B}" dt="2022-02-15T12:51:28.404" v="0" actId="2696"/>
        <pc:sldMkLst>
          <pc:docMk/>
          <pc:sldMk cId="2221954456" sldId="274"/>
        </pc:sldMkLst>
      </pc:sldChg>
      <pc:sldChg chg="del">
        <pc:chgData name="Sarah-Jane Lee" userId="5c241672-b00d-42a7-af6b-a0d1990141a0" providerId="ADAL" clId="{FB7D8CF3-6C9F-405C-BFD6-E5D9EA2D2E3B}" dt="2022-02-15T12:51:28.404" v="0" actId="2696"/>
        <pc:sldMkLst>
          <pc:docMk/>
          <pc:sldMk cId="1769672562" sldId="275"/>
        </pc:sldMkLst>
      </pc:sldChg>
    </pc:docChg>
  </pc:docChgLst>
  <pc:docChgLst>
    <pc:chgData name="Sarah-Jane Lee" userId="5c241672-b00d-42a7-af6b-a0d1990141a0" providerId="ADAL" clId="{3623B358-A992-4FD3-A5E3-0D7B091E4924}"/>
    <pc:docChg chg="custSel addSld modSld">
      <pc:chgData name="Sarah-Jane Lee" userId="5c241672-b00d-42a7-af6b-a0d1990141a0" providerId="ADAL" clId="{3623B358-A992-4FD3-A5E3-0D7B091E4924}" dt="2023-09-18T15:27:04.893" v="26"/>
      <pc:docMkLst>
        <pc:docMk/>
      </pc:docMkLst>
      <pc:sldChg chg="addSp modSp">
        <pc:chgData name="Sarah-Jane Lee" userId="5c241672-b00d-42a7-af6b-a0d1990141a0" providerId="ADAL" clId="{3623B358-A992-4FD3-A5E3-0D7B091E4924}" dt="2023-09-18T08:36:35.695" v="12"/>
        <pc:sldMkLst>
          <pc:docMk/>
          <pc:sldMk cId="2081667458" sldId="257"/>
        </pc:sldMkLst>
        <pc:picChg chg="add mod">
          <ac:chgData name="Sarah-Jane Lee" userId="5c241672-b00d-42a7-af6b-a0d1990141a0" providerId="ADAL" clId="{3623B358-A992-4FD3-A5E3-0D7B091E4924}" dt="2023-09-18T08:36:35.695" v="12"/>
          <ac:picMkLst>
            <pc:docMk/>
            <pc:sldMk cId="2081667458" sldId="257"/>
            <ac:picMk id="3" creationId="{3BD9EE59-0EF8-A179-D56A-FD83F2DACD15}"/>
          </ac:picMkLst>
        </pc:picChg>
      </pc:sldChg>
      <pc:sldChg chg="addSp modSp new">
        <pc:chgData name="Sarah-Jane Lee" userId="5c241672-b00d-42a7-af6b-a0d1990141a0" providerId="ADAL" clId="{3623B358-A992-4FD3-A5E3-0D7B091E4924}" dt="2023-09-18T08:36:38.475" v="13"/>
        <pc:sldMkLst>
          <pc:docMk/>
          <pc:sldMk cId="3052576711" sldId="258"/>
        </pc:sldMkLst>
        <pc:picChg chg="add mod">
          <ac:chgData name="Sarah-Jane Lee" userId="5c241672-b00d-42a7-af6b-a0d1990141a0" providerId="ADAL" clId="{3623B358-A992-4FD3-A5E3-0D7B091E4924}" dt="2023-09-18T08:36:38.475" v="13"/>
          <ac:picMkLst>
            <pc:docMk/>
            <pc:sldMk cId="3052576711" sldId="258"/>
            <ac:picMk id="3" creationId="{60E95CE0-4673-B588-C29E-B75C4C3C5667}"/>
          </ac:picMkLst>
        </pc:picChg>
      </pc:sldChg>
      <pc:sldChg chg="addSp modSp new">
        <pc:chgData name="Sarah-Jane Lee" userId="5c241672-b00d-42a7-af6b-a0d1990141a0" providerId="ADAL" clId="{3623B358-A992-4FD3-A5E3-0D7B091E4924}" dt="2023-09-18T08:36:40.690" v="14"/>
        <pc:sldMkLst>
          <pc:docMk/>
          <pc:sldMk cId="4039029132" sldId="259"/>
        </pc:sldMkLst>
        <pc:picChg chg="add mod">
          <ac:chgData name="Sarah-Jane Lee" userId="5c241672-b00d-42a7-af6b-a0d1990141a0" providerId="ADAL" clId="{3623B358-A992-4FD3-A5E3-0D7B091E4924}" dt="2023-09-18T08:36:40.690" v="14"/>
          <ac:picMkLst>
            <pc:docMk/>
            <pc:sldMk cId="4039029132" sldId="259"/>
            <ac:picMk id="3" creationId="{284DB755-7F60-01DD-AABD-00E4C01B60E2}"/>
          </ac:picMkLst>
        </pc:picChg>
      </pc:sldChg>
      <pc:sldChg chg="addSp modSp new">
        <pc:chgData name="Sarah-Jane Lee" userId="5c241672-b00d-42a7-af6b-a0d1990141a0" providerId="ADAL" clId="{3623B358-A992-4FD3-A5E3-0D7B091E4924}" dt="2023-09-18T08:36:42.655" v="15"/>
        <pc:sldMkLst>
          <pc:docMk/>
          <pc:sldMk cId="4008159066" sldId="260"/>
        </pc:sldMkLst>
        <pc:picChg chg="add mod">
          <ac:chgData name="Sarah-Jane Lee" userId="5c241672-b00d-42a7-af6b-a0d1990141a0" providerId="ADAL" clId="{3623B358-A992-4FD3-A5E3-0D7B091E4924}" dt="2023-09-18T08:36:42.655" v="15"/>
          <ac:picMkLst>
            <pc:docMk/>
            <pc:sldMk cId="4008159066" sldId="260"/>
            <ac:picMk id="3" creationId="{4D276AFB-AB46-9F7D-9A1B-C7B68AEC2A6C}"/>
          </ac:picMkLst>
        </pc:picChg>
      </pc:sldChg>
      <pc:sldChg chg="addSp modSp new">
        <pc:chgData name="Sarah-Jane Lee" userId="5c241672-b00d-42a7-af6b-a0d1990141a0" providerId="ADAL" clId="{3623B358-A992-4FD3-A5E3-0D7B091E4924}" dt="2023-09-18T08:36:45.059" v="16"/>
        <pc:sldMkLst>
          <pc:docMk/>
          <pc:sldMk cId="1416508007" sldId="261"/>
        </pc:sldMkLst>
        <pc:picChg chg="add mod">
          <ac:chgData name="Sarah-Jane Lee" userId="5c241672-b00d-42a7-af6b-a0d1990141a0" providerId="ADAL" clId="{3623B358-A992-4FD3-A5E3-0D7B091E4924}" dt="2023-09-18T08:36:45.059" v="16"/>
          <ac:picMkLst>
            <pc:docMk/>
            <pc:sldMk cId="1416508007" sldId="261"/>
            <ac:picMk id="3" creationId="{7F7C9330-F63A-EC29-93D5-7CE0F88762A0}"/>
          </ac:picMkLst>
        </pc:picChg>
      </pc:sldChg>
      <pc:sldChg chg="addSp modSp new">
        <pc:chgData name="Sarah-Jane Lee" userId="5c241672-b00d-42a7-af6b-a0d1990141a0" providerId="ADAL" clId="{3623B358-A992-4FD3-A5E3-0D7B091E4924}" dt="2023-09-18T08:36:46.847" v="17"/>
        <pc:sldMkLst>
          <pc:docMk/>
          <pc:sldMk cId="3421451308" sldId="262"/>
        </pc:sldMkLst>
        <pc:picChg chg="add mod">
          <ac:chgData name="Sarah-Jane Lee" userId="5c241672-b00d-42a7-af6b-a0d1990141a0" providerId="ADAL" clId="{3623B358-A992-4FD3-A5E3-0D7B091E4924}" dt="2023-09-18T08:36:46.847" v="17"/>
          <ac:picMkLst>
            <pc:docMk/>
            <pc:sldMk cId="3421451308" sldId="262"/>
            <ac:picMk id="3" creationId="{65D4FB1F-BA7A-D9F9-32C4-29B57A074BB0}"/>
          </ac:picMkLst>
        </pc:picChg>
      </pc:sldChg>
      <pc:sldChg chg="addSp delSp modSp new mod">
        <pc:chgData name="Sarah-Jane Lee" userId="5c241672-b00d-42a7-af6b-a0d1990141a0" providerId="ADAL" clId="{3623B358-A992-4FD3-A5E3-0D7B091E4924}" dt="2023-09-18T15:27:04.893" v="26"/>
        <pc:sldMkLst>
          <pc:docMk/>
          <pc:sldMk cId="3520932364" sldId="263"/>
        </pc:sldMkLst>
        <pc:picChg chg="add del mod">
          <ac:chgData name="Sarah-Jane Lee" userId="5c241672-b00d-42a7-af6b-a0d1990141a0" providerId="ADAL" clId="{3623B358-A992-4FD3-A5E3-0D7B091E4924}" dt="2023-09-18T15:27:03.193" v="25" actId="478"/>
          <ac:picMkLst>
            <pc:docMk/>
            <pc:sldMk cId="3520932364" sldId="263"/>
            <ac:picMk id="3" creationId="{09CD9116-4FB9-A0C6-A6F5-5592B1DA4F2C}"/>
          </ac:picMkLst>
        </pc:picChg>
        <pc:picChg chg="add mod">
          <ac:chgData name="Sarah-Jane Lee" userId="5c241672-b00d-42a7-af6b-a0d1990141a0" providerId="ADAL" clId="{3623B358-A992-4FD3-A5E3-0D7B091E4924}" dt="2023-09-18T15:27:04.893" v="26"/>
          <ac:picMkLst>
            <pc:docMk/>
            <pc:sldMk cId="3520932364" sldId="263"/>
            <ac:picMk id="4" creationId="{859098E0-E76A-D18D-AB3A-F15DD716020F}"/>
          </ac:picMkLst>
        </pc:picChg>
      </pc:sldChg>
      <pc:sldChg chg="addSp modSp new">
        <pc:chgData name="Sarah-Jane Lee" userId="5c241672-b00d-42a7-af6b-a0d1990141a0" providerId="ADAL" clId="{3623B358-A992-4FD3-A5E3-0D7B091E4924}" dt="2023-09-18T08:36:50.248" v="19"/>
        <pc:sldMkLst>
          <pc:docMk/>
          <pc:sldMk cId="922483961" sldId="264"/>
        </pc:sldMkLst>
        <pc:picChg chg="add mod">
          <ac:chgData name="Sarah-Jane Lee" userId="5c241672-b00d-42a7-af6b-a0d1990141a0" providerId="ADAL" clId="{3623B358-A992-4FD3-A5E3-0D7B091E4924}" dt="2023-09-18T08:36:50.248" v="19"/>
          <ac:picMkLst>
            <pc:docMk/>
            <pc:sldMk cId="922483961" sldId="264"/>
            <ac:picMk id="3" creationId="{29FD38B8-CCCF-8206-DD49-C5E764D4644C}"/>
          </ac:picMkLst>
        </pc:picChg>
      </pc:sldChg>
      <pc:sldChg chg="addSp modSp new">
        <pc:chgData name="Sarah-Jane Lee" userId="5c241672-b00d-42a7-af6b-a0d1990141a0" providerId="ADAL" clId="{3623B358-A992-4FD3-A5E3-0D7B091E4924}" dt="2023-09-18T08:36:52.021" v="20"/>
        <pc:sldMkLst>
          <pc:docMk/>
          <pc:sldMk cId="2363454420" sldId="265"/>
        </pc:sldMkLst>
        <pc:picChg chg="add mod">
          <ac:chgData name="Sarah-Jane Lee" userId="5c241672-b00d-42a7-af6b-a0d1990141a0" providerId="ADAL" clId="{3623B358-A992-4FD3-A5E3-0D7B091E4924}" dt="2023-09-18T08:36:52.021" v="20"/>
          <ac:picMkLst>
            <pc:docMk/>
            <pc:sldMk cId="2363454420" sldId="265"/>
            <ac:picMk id="3" creationId="{2F46D788-FE37-C636-AF22-BA7FEFC7702A}"/>
          </ac:picMkLst>
        </pc:picChg>
      </pc:sldChg>
      <pc:sldChg chg="addSp modSp new">
        <pc:chgData name="Sarah-Jane Lee" userId="5c241672-b00d-42a7-af6b-a0d1990141a0" providerId="ADAL" clId="{3623B358-A992-4FD3-A5E3-0D7B091E4924}" dt="2023-09-18T08:36:53.802" v="21"/>
        <pc:sldMkLst>
          <pc:docMk/>
          <pc:sldMk cId="3102846110" sldId="266"/>
        </pc:sldMkLst>
        <pc:picChg chg="add mod">
          <ac:chgData name="Sarah-Jane Lee" userId="5c241672-b00d-42a7-af6b-a0d1990141a0" providerId="ADAL" clId="{3623B358-A992-4FD3-A5E3-0D7B091E4924}" dt="2023-09-18T08:36:53.802" v="21"/>
          <ac:picMkLst>
            <pc:docMk/>
            <pc:sldMk cId="3102846110" sldId="266"/>
            <ac:picMk id="3" creationId="{93E4DBFE-E78E-9508-8B76-7DEFC60975FF}"/>
          </ac:picMkLst>
        </pc:picChg>
      </pc:sldChg>
      <pc:sldChg chg="addSp modSp new">
        <pc:chgData name="Sarah-Jane Lee" userId="5c241672-b00d-42a7-af6b-a0d1990141a0" providerId="ADAL" clId="{3623B358-A992-4FD3-A5E3-0D7B091E4924}" dt="2023-09-18T08:36:55.587" v="22"/>
        <pc:sldMkLst>
          <pc:docMk/>
          <pc:sldMk cId="52827695" sldId="267"/>
        </pc:sldMkLst>
        <pc:picChg chg="add mod">
          <ac:chgData name="Sarah-Jane Lee" userId="5c241672-b00d-42a7-af6b-a0d1990141a0" providerId="ADAL" clId="{3623B358-A992-4FD3-A5E3-0D7B091E4924}" dt="2023-09-18T08:36:55.587" v="22"/>
          <ac:picMkLst>
            <pc:docMk/>
            <pc:sldMk cId="52827695" sldId="267"/>
            <ac:picMk id="3" creationId="{3E9A2EDC-052B-DDA5-8D18-586881B44421}"/>
          </ac:picMkLst>
        </pc:picChg>
      </pc:sldChg>
      <pc:sldChg chg="addSp modSp new">
        <pc:chgData name="Sarah-Jane Lee" userId="5c241672-b00d-42a7-af6b-a0d1990141a0" providerId="ADAL" clId="{3623B358-A992-4FD3-A5E3-0D7B091E4924}" dt="2023-09-18T08:36:57.286" v="23"/>
        <pc:sldMkLst>
          <pc:docMk/>
          <pc:sldMk cId="1237389020" sldId="268"/>
        </pc:sldMkLst>
        <pc:picChg chg="add mod">
          <ac:chgData name="Sarah-Jane Lee" userId="5c241672-b00d-42a7-af6b-a0d1990141a0" providerId="ADAL" clId="{3623B358-A992-4FD3-A5E3-0D7B091E4924}" dt="2023-09-18T08:36:57.286" v="23"/>
          <ac:picMkLst>
            <pc:docMk/>
            <pc:sldMk cId="1237389020" sldId="268"/>
            <ac:picMk id="3" creationId="{16CCEC83-1617-B150-E36A-42C9BD6475E3}"/>
          </ac:picMkLst>
        </pc:picChg>
      </pc:sldChg>
      <pc:sldChg chg="addSp modSp new">
        <pc:chgData name="Sarah-Jane Lee" userId="5c241672-b00d-42a7-af6b-a0d1990141a0" providerId="ADAL" clId="{3623B358-A992-4FD3-A5E3-0D7B091E4924}" dt="2023-09-18T08:36:58.983" v="24"/>
        <pc:sldMkLst>
          <pc:docMk/>
          <pc:sldMk cId="4039941853" sldId="269"/>
        </pc:sldMkLst>
        <pc:picChg chg="add mod">
          <ac:chgData name="Sarah-Jane Lee" userId="5c241672-b00d-42a7-af6b-a0d1990141a0" providerId="ADAL" clId="{3623B358-A992-4FD3-A5E3-0D7B091E4924}" dt="2023-09-18T08:36:58.983" v="24"/>
          <ac:picMkLst>
            <pc:docMk/>
            <pc:sldMk cId="4039941853" sldId="269"/>
            <ac:picMk id="3" creationId="{072BED9C-0174-92B9-3736-48A6D94C1978}"/>
          </ac:picMkLst>
        </pc:picChg>
      </pc:sldChg>
    </pc:docChg>
  </pc:docChgLst>
  <pc:docChgLst>
    <pc:chgData name="Sarah-Jane Lee" userId="5c241672-b00d-42a7-af6b-a0d1990141a0" providerId="ADAL" clId="{ED603EE8-A11E-43F3-A000-AB78B6954EC2}"/>
    <pc:docChg chg="modSld">
      <pc:chgData name="Sarah-Jane Lee" userId="5c241672-b00d-42a7-af6b-a0d1990141a0" providerId="ADAL" clId="{ED603EE8-A11E-43F3-A000-AB78B6954EC2}" dt="2022-02-15T13:29:32.133" v="2" actId="962"/>
      <pc:docMkLst>
        <pc:docMk/>
      </pc:docMkLst>
      <pc:sldChg chg="addSp modSp mod">
        <pc:chgData name="Sarah-Jane Lee" userId="5c241672-b00d-42a7-af6b-a0d1990141a0" providerId="ADAL" clId="{ED603EE8-A11E-43F3-A000-AB78B6954EC2}" dt="2022-02-15T13:29:32.133" v="2" actId="962"/>
        <pc:sldMkLst>
          <pc:docMk/>
          <pc:sldMk cId="3876412363" sldId="259"/>
        </pc:sldMkLst>
        <pc:picChg chg="add mod">
          <ac:chgData name="Sarah-Jane Lee" userId="5c241672-b00d-42a7-af6b-a0d1990141a0" providerId="ADAL" clId="{ED603EE8-A11E-43F3-A000-AB78B6954EC2}" dt="2022-02-15T13:29:32.133" v="2" actId="962"/>
          <ac:picMkLst>
            <pc:docMk/>
            <pc:sldMk cId="3876412363" sldId="259"/>
            <ac:picMk id="3" creationId="{04D5711C-064B-4C2C-9B2A-DF70379E3F40}"/>
          </ac:picMkLst>
        </pc:picChg>
      </pc:sldChg>
    </pc:docChg>
  </pc:docChgLst>
  <pc:docChgLst>
    <pc:chgData name="Sarah-Jane Lee" userId="5c241672-b00d-42a7-af6b-a0d1990141a0" providerId="ADAL" clId="{678DF336-30A4-4F39-8E6D-8309EC9B1042}"/>
    <pc:docChg chg="custSel delSld modSld">
      <pc:chgData name="Sarah-Jane Lee" userId="5c241672-b00d-42a7-af6b-a0d1990141a0" providerId="ADAL" clId="{678DF336-30A4-4F39-8E6D-8309EC9B1042}" dt="2022-03-07T17:04:52.146" v="14" actId="962"/>
      <pc:docMkLst>
        <pc:docMk/>
      </pc:docMkLst>
      <pc:sldChg chg="addSp delSp modSp mod">
        <pc:chgData name="Sarah-Jane Lee" userId="5c241672-b00d-42a7-af6b-a0d1990141a0" providerId="ADAL" clId="{678DF336-30A4-4F39-8E6D-8309EC9B1042}" dt="2022-03-07T17:04:47.539" v="11" actId="27614"/>
        <pc:sldMkLst>
          <pc:docMk/>
          <pc:sldMk cId="3780624458" sldId="261"/>
        </pc:sldMkLst>
        <pc:picChg chg="del">
          <ac:chgData name="Sarah-Jane Lee" userId="5c241672-b00d-42a7-af6b-a0d1990141a0" providerId="ADAL" clId="{678DF336-30A4-4F39-8E6D-8309EC9B1042}" dt="2022-03-07T17:04:34.984" v="2" actId="478"/>
          <ac:picMkLst>
            <pc:docMk/>
            <pc:sldMk cId="3780624458" sldId="261"/>
            <ac:picMk id="3" creationId="{E540E280-3A08-427A-8DB5-B76DF2839AD9}"/>
          </ac:picMkLst>
        </pc:picChg>
        <pc:picChg chg="add mod">
          <ac:chgData name="Sarah-Jane Lee" userId="5c241672-b00d-42a7-af6b-a0d1990141a0" providerId="ADAL" clId="{678DF336-30A4-4F39-8E6D-8309EC9B1042}" dt="2022-03-07T17:04:47.539" v="11" actId="27614"/>
          <ac:picMkLst>
            <pc:docMk/>
            <pc:sldMk cId="3780624458" sldId="261"/>
            <ac:picMk id="4" creationId="{B9360F5F-159B-4C9A-AE1A-445D0B969C5D}"/>
          </ac:picMkLst>
        </pc:picChg>
      </pc:sldChg>
      <pc:sldChg chg="addSp delSp modSp mod">
        <pc:chgData name="Sarah-Jane Lee" userId="5c241672-b00d-42a7-af6b-a0d1990141a0" providerId="ADAL" clId="{678DF336-30A4-4F39-8E6D-8309EC9B1042}" dt="2022-03-07T17:04:52.146" v="14" actId="962"/>
        <pc:sldMkLst>
          <pc:docMk/>
          <pc:sldMk cId="3941880196" sldId="262"/>
        </pc:sldMkLst>
        <pc:picChg chg="del">
          <ac:chgData name="Sarah-Jane Lee" userId="5c241672-b00d-42a7-af6b-a0d1990141a0" providerId="ADAL" clId="{678DF336-30A4-4F39-8E6D-8309EC9B1042}" dt="2022-03-07T17:04:35.593" v="3" actId="478"/>
          <ac:picMkLst>
            <pc:docMk/>
            <pc:sldMk cId="3941880196" sldId="262"/>
            <ac:picMk id="3" creationId="{3101F7C7-14C4-4A74-AF3E-F9393220128A}"/>
          </ac:picMkLst>
        </pc:picChg>
        <pc:picChg chg="add mod">
          <ac:chgData name="Sarah-Jane Lee" userId="5c241672-b00d-42a7-af6b-a0d1990141a0" providerId="ADAL" clId="{678DF336-30A4-4F39-8E6D-8309EC9B1042}" dt="2022-03-07T17:04:52.146" v="14" actId="962"/>
          <ac:picMkLst>
            <pc:docMk/>
            <pc:sldMk cId="3941880196" sldId="262"/>
            <ac:picMk id="4" creationId="{877BA250-BF60-4D1B-B220-98470C314AD5}"/>
          </ac:picMkLst>
        </pc:picChg>
      </pc:sldChg>
      <pc:sldChg chg="del">
        <pc:chgData name="Sarah-Jane Lee" userId="5c241672-b00d-42a7-af6b-a0d1990141a0" providerId="ADAL" clId="{678DF336-30A4-4F39-8E6D-8309EC9B1042}" dt="2022-03-07T17:04:39.294" v="4" actId="2696"/>
        <pc:sldMkLst>
          <pc:docMk/>
          <pc:sldMk cId="1089058877" sldId="263"/>
        </pc:sldMkLst>
      </pc:sldChg>
      <pc:sldChg chg="del">
        <pc:chgData name="Sarah-Jane Lee" userId="5c241672-b00d-42a7-af6b-a0d1990141a0" providerId="ADAL" clId="{678DF336-30A4-4F39-8E6D-8309EC9B1042}" dt="2022-03-07T17:04:39.294" v="4" actId="2696"/>
        <pc:sldMkLst>
          <pc:docMk/>
          <pc:sldMk cId="4014506903" sldId="264"/>
        </pc:sldMkLst>
      </pc:sldChg>
      <pc:sldChg chg="del">
        <pc:chgData name="Sarah-Jane Lee" userId="5c241672-b00d-42a7-af6b-a0d1990141a0" providerId="ADAL" clId="{678DF336-30A4-4F39-8E6D-8309EC9B1042}" dt="2022-03-07T17:04:39.294" v="4" actId="2696"/>
        <pc:sldMkLst>
          <pc:docMk/>
          <pc:sldMk cId="1162040829" sldId="2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28675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77761-D398-4E15-A4EC-DDB90A3BB28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45050" y="1028700"/>
            <a:ext cx="4940300" cy="2778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63675" y="3960813"/>
            <a:ext cx="11703050" cy="32400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28675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9DF3E-B55B-4F20-9A6B-A645736175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52460-7634-4659-AFCF-8297C2880C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547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52460-7634-4659-AFCF-8297C2880C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91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CD399-C50F-9F8B-D3D4-2E9706F47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42D2FA-2256-9081-DA09-0EA92319D6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7C9D8A-A1FF-8522-A527-BFC9E2451B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5227E-B809-902A-6739-905A449372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52460-7634-4659-AFCF-8297C2880C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063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EF772-DA0E-4396-B9FB-F7D0B3BD9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EAC505-6A84-C376-1290-1C81BF1BF9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D5AC33-292F-B020-506F-CCA1EAA46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17F90-0582-EA0E-A0CE-2C1AF1385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52460-7634-4659-AFCF-8297C2880C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691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BAA64-738E-4B22-64D3-10E0AA8A4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449326-2C19-F307-3751-A8866686FA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D72ED0-EFE7-D574-0D61-DF83BDAE49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F5C98-731D-DBAD-E17D-FC2B41D737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52460-7634-4659-AFCF-8297C2880C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172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8D58F-9578-7993-9D33-E921B5DB7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135E65-982C-213A-6FEA-BF6C800849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F0CF0A-4EF9-21F8-28CE-CD5B6C802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6A996-CC7F-B7FD-8C60-D4EB723BBA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52460-7634-4659-AFCF-8297C2880C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996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4FE08-0AF3-E0CF-F8A9-403F6A9A5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535B17-7225-D7E8-6A45-496D5F4434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EEB653-7821-A914-1C91-8DB6B84FE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FB515-82F3-3ABF-09E4-EFF23E8517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52460-7634-4659-AFCF-8297C2880C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687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52460-7634-4659-AFCF-8297C2880C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756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7280" y="2551176"/>
            <a:ext cx="12435840" cy="17282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4608576"/>
            <a:ext cx="10241280" cy="205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F3D24-CA44-4652-B3F7-909907DF3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13246-13E2-42E6-BADC-71F50B49C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1105B-586C-4C31-BF43-F4BDC0BC7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A9867-2C31-4566-9254-84E817D09513}" type="datetime1">
              <a:rPr lang="en-US" smtClean="0"/>
              <a:pPr/>
              <a:t>10/23/2024</a:t>
            </a:fld>
            <a:r>
              <a:rPr lang="en-US" dirty="0"/>
              <a:t> 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7FDAF-3D64-4DAA-9103-89442B975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Fractal 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65D20-61CA-4C44-8C5B-46407A51F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13E9F-F996-4FDD-8291-2A02F8724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6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7B41A-A726-4EEF-9E49-D2AF63D58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B1F7E-038A-42D8-8567-91443B7ADE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26D1B-0262-40E3-B7BF-1192EDB14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C367F3-2D2B-4F3E-8FC1-5079EEA82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70D22-4A1D-4FDB-B946-5DDD9516783A}" type="datetime1">
              <a:rPr lang="en-US" smtClean="0"/>
              <a:pPr/>
              <a:t>10/23/2024</a:t>
            </a:fld>
            <a:r>
              <a:rPr lang="en-US" dirty="0"/>
              <a:t> Confidential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F0B630-39C4-4C79-987C-0B1B5F0C9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Fractal EMS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34BC7D-511A-4DB9-BB24-1FCC0480D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13E9F-F996-4FDD-8291-2A02F8724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50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E9621-576B-4974-ADCE-00E725870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3BC2D-D7FA-4541-8D49-62F439A2F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B35989-8E37-4CFA-98F5-8032B213F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7442A3-10B4-4541-99A3-1E42A35BEA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E68667-40CF-4B92-9FE3-67BB302DEE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42DAAD-840B-4FD8-9088-546A102C5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60DB-4A00-441E-A733-32B2CA1F79D0}" type="datetime1">
              <a:rPr lang="en-US" smtClean="0"/>
              <a:pPr/>
              <a:t>10/23/2024</a:t>
            </a:fld>
            <a:r>
              <a:rPr lang="en-US" dirty="0"/>
              <a:t> Confidential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12FEE9-D7BE-483E-9C04-0ECE4DE7B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Fractal EMS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780B9-6BBD-4555-94BA-4045C53CB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13E9F-F996-4FDD-8291-2A02F8724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81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3C833-6387-488B-B0A1-935DB4513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66B322-DC38-437B-A45D-FEBF2F884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C3927-8FAF-432C-8B66-4EB0C7FB0CBA}" type="datetime1">
              <a:rPr lang="en-US" smtClean="0"/>
              <a:pPr/>
              <a:t>10/23/2024</a:t>
            </a:fld>
            <a:r>
              <a:rPr lang="en-US" dirty="0"/>
              <a:t> Confidential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ACDB8F-1357-4347-AFAB-3AF5AD874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Fractal 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B0A132-3BE0-4D2A-93A7-3D202705E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13E9F-F996-4FDD-8291-2A02F8724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42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4C06A-FB2E-47EF-B1C2-14E2CED27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5CEE-4529-429F-9CF3-96BFC2263F2F}" type="datetime1">
              <a:rPr lang="en-US" smtClean="0"/>
              <a:pPr/>
              <a:t>10/23/2024</a:t>
            </a:fld>
            <a:r>
              <a:rPr lang="en-US" dirty="0"/>
              <a:t> Confidential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65F3B4-1603-4B14-8E98-47788A507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Fractal 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AB6AA-DF33-43C2-BB1D-DD044B0B5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13E9F-F996-4FDD-8291-2A02F8724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86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A229F-C509-4580-BCC7-26B4A8F33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41EA5-45CF-4690-AFF5-A3D7D21B4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0A5B7-21AC-4EFD-AB21-1C2D11E55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64F570-2EA3-4094-8140-87F459E10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FD397-8230-417F-B0B6-247BE3A34630}" type="datetime1">
              <a:rPr lang="en-US" smtClean="0"/>
              <a:pPr/>
              <a:t>10/23/2024</a:t>
            </a:fld>
            <a:r>
              <a:rPr lang="en-US" dirty="0"/>
              <a:t> Confidential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D5260-C645-4057-A8CB-A63F4DF19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Fractal EMS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A2169A-C9F8-4DAD-AA26-9449D0540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13E9F-F996-4FDD-8291-2A02F8724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16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F8AD5-74D0-4E87-8D7B-3202B0AE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5F6DD4-DBBD-42F9-B252-5646D4266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AB0461-B887-4130-A195-9389B4201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59527-558E-4C46-8072-5FBBED119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3BAF-6820-48A0-87C1-4CE95796AC9B}" type="datetime1">
              <a:rPr lang="en-US" smtClean="0"/>
              <a:pPr/>
              <a:t>10/23/2024</a:t>
            </a:fld>
            <a:r>
              <a:rPr lang="en-US" dirty="0"/>
              <a:t> Confidential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19B6D-083F-45C4-BDE7-7D4E15E4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Fractal EMS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31220-C872-4B17-8F82-81D6722DF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13E9F-F996-4FDD-8291-2A02F8724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1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C75524-EE91-405E-80EE-88BD64A72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F663C-1BC6-4E4C-A7AB-53B65DCBB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34259-E5C6-4471-BE26-1D7C86CE4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E6F41-1EFF-4480-A6E6-62F82DF08C43}" type="datetime1">
              <a:rPr lang="en-US" smtClean="0"/>
              <a:pPr/>
              <a:t>10/23/2024</a:t>
            </a:fld>
            <a:r>
              <a:rPr lang="en-US" dirty="0"/>
              <a:t> 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180EF-7F9A-4E18-A416-85B5443D2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Fractal 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FF8A2-81EC-420C-B674-4B9E24878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13E9F-F996-4FDD-8291-2A02F8724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1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1520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6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FC2CE5-70BB-2DB9-E0CB-7DFAF157D6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350F0-F603-17CE-9406-150E9B3FD54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7CD3D-C1E7-5C3A-5636-C733926B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21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F86B0-3EB6-4FF1-8402-996281034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4FF97-A2E5-4E1E-818E-2464AC855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A9975-6589-4038-A074-301F94DD8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02C4-95A4-4A03-B7E5-D968CE3E072E}" type="datetime1">
              <a:rPr lang="en-US" smtClean="0"/>
              <a:pPr/>
              <a:t>10/23/2024</a:t>
            </a:fld>
            <a:r>
              <a:rPr lang="en-US" dirty="0"/>
              <a:t> 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52ADE-7B15-461A-9615-47A6E03A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Fractal 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FA6D1-BABE-4BFC-B478-CE05A69A7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13E9F-F996-4FDD-8291-2A02F8724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96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DF8B7-6608-44C6-A6E9-6379CBB0E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D2DB6-437F-450D-8AA0-1E4BB0584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01D4B-8324-447D-B990-B959F8647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4A64-EC41-4D24-A7E1-A86E901439E9}" type="datetime1">
              <a:rPr lang="en-US" smtClean="0"/>
              <a:pPr/>
              <a:t>10/23/2024</a:t>
            </a:fld>
            <a:r>
              <a:rPr lang="en-US" dirty="0"/>
              <a:t> 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50896-F5B4-418A-BB6D-94F272778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Fractal 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6AA46-1A5C-46B1-A6AB-9EA68A80A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13E9F-F996-4FDD-8291-2A02F8724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0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98ECD-EDBB-4FDD-88A5-C747D0C4C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B9A72-17C4-4D7C-B865-F2C813B82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38647-37F8-4253-9EB0-88EC88B0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6F18-6C4A-4E97-9BE6-AE58BD9207FF}" type="datetime1">
              <a:rPr lang="en-US" smtClean="0"/>
              <a:pPr/>
              <a:t>10/23/2024</a:t>
            </a:fld>
            <a:r>
              <a:rPr lang="en-US" dirty="0"/>
              <a:t> 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F36CB-DD76-4D64-BC93-CAED3B413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Fractal 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DDC3D-30A6-4715-85F0-6FA340CA4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13E9F-F996-4FDD-8291-2A02F87246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922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1520" y="329184"/>
            <a:ext cx="13167360" cy="13167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1520" y="1892808"/>
            <a:ext cx="13167360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974336" y="7653528"/>
            <a:ext cx="4681728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31520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533888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CE0B04-8EF5-69C3-1EC9-E69378CCE8E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90500" y="7901940"/>
            <a:ext cx="1857375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900">
                <a:solidFill>
                  <a:srgbClr val="0078D7"/>
                </a:solidFill>
                <a:latin typeface="Rockwell" panose="02060603020205020403" pitchFamily="18" charset="0"/>
              </a:rPr>
              <a:t>Information Classification: General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8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E52756-80BC-4B7F-A93F-D6E554AC8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77342-C6A8-4807-83E2-64C97F370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683B7-774A-4B2A-A83D-2020045E5A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51975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© Fractal Energy Storage Consultants.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4D5BF-9B31-4853-9467-9D6CF24A8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813E9F-F996-4FDD-8291-2A02F87246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1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8.pn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../media/image7.sv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6.png"/><Relationship Id="rId5" Type="http://schemas.openxmlformats.org/officeDocument/2006/relationships/tags" Target="../tags/tag20.xml"/><Relationship Id="rId10" Type="http://schemas.openxmlformats.org/officeDocument/2006/relationships/image" Target="../media/image5.svg"/><Relationship Id="rId4" Type="http://schemas.openxmlformats.org/officeDocument/2006/relationships/tags" Target="../tags/tag19.xml"/><Relationship Id="rId9" Type="http://schemas.openxmlformats.org/officeDocument/2006/relationships/image" Target="../media/image4.png"/><Relationship Id="rId14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8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7.sv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6.png"/><Relationship Id="rId5" Type="http://schemas.openxmlformats.org/officeDocument/2006/relationships/tags" Target="../tags/tag27.xml"/><Relationship Id="rId10" Type="http://schemas.openxmlformats.org/officeDocument/2006/relationships/image" Target="../media/image5.svg"/><Relationship Id="rId4" Type="http://schemas.openxmlformats.org/officeDocument/2006/relationships/tags" Target="../tags/tag26.xml"/><Relationship Id="rId9" Type="http://schemas.openxmlformats.org/officeDocument/2006/relationships/image" Target="../media/image4.png"/><Relationship Id="rId1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8.png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12" Type="http://schemas.openxmlformats.org/officeDocument/2006/relationships/image" Target="../media/image7.sv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image" Target="../media/image6.png"/><Relationship Id="rId5" Type="http://schemas.openxmlformats.org/officeDocument/2006/relationships/tags" Target="../tags/tag34.xml"/><Relationship Id="rId10" Type="http://schemas.openxmlformats.org/officeDocument/2006/relationships/image" Target="../media/image5.svg"/><Relationship Id="rId4" Type="http://schemas.openxmlformats.org/officeDocument/2006/relationships/tags" Target="../tags/tag33.xml"/><Relationship Id="rId9" Type="http://schemas.openxmlformats.org/officeDocument/2006/relationships/image" Target="../media/image4.png"/><Relationship Id="rId14" Type="http://schemas.openxmlformats.org/officeDocument/2006/relationships/image" Target="../media/image9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20.png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image" Target="../media/image7.sv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image" Target="../media/image6.png"/><Relationship Id="rId5" Type="http://schemas.openxmlformats.org/officeDocument/2006/relationships/tags" Target="../tags/tag41.xml"/><Relationship Id="rId10" Type="http://schemas.openxmlformats.org/officeDocument/2006/relationships/image" Target="../media/image5.svg"/><Relationship Id="rId4" Type="http://schemas.openxmlformats.org/officeDocument/2006/relationships/tags" Target="../tags/tag40.xml"/><Relationship Id="rId9" Type="http://schemas.openxmlformats.org/officeDocument/2006/relationships/image" Target="../media/image4.png"/><Relationship Id="rId14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20.png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image" Target="../media/image7.sv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image" Target="../media/image6.png"/><Relationship Id="rId5" Type="http://schemas.openxmlformats.org/officeDocument/2006/relationships/tags" Target="../tags/tag48.xml"/><Relationship Id="rId10" Type="http://schemas.openxmlformats.org/officeDocument/2006/relationships/image" Target="../media/image5.svg"/><Relationship Id="rId4" Type="http://schemas.openxmlformats.org/officeDocument/2006/relationships/tags" Target="../tags/tag47.xml"/><Relationship Id="rId9" Type="http://schemas.openxmlformats.org/officeDocument/2006/relationships/image" Target="../media/image4.png"/><Relationship Id="rId14" Type="http://schemas.openxmlformats.org/officeDocument/2006/relationships/image" Target="../media/image2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8.png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image" Target="../media/image7.sv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image" Target="../media/image6.png"/><Relationship Id="rId5" Type="http://schemas.openxmlformats.org/officeDocument/2006/relationships/tags" Target="../tags/tag55.xml"/><Relationship Id="rId10" Type="http://schemas.openxmlformats.org/officeDocument/2006/relationships/image" Target="../media/image5.svg"/><Relationship Id="rId4" Type="http://schemas.openxmlformats.org/officeDocument/2006/relationships/tags" Target="../tags/tag54.xml"/><Relationship Id="rId9" Type="http://schemas.openxmlformats.org/officeDocument/2006/relationships/image" Target="../media/image4.png"/><Relationship Id="rId14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7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6.png"/><Relationship Id="rId5" Type="http://schemas.openxmlformats.org/officeDocument/2006/relationships/tags" Target="../tags/tag6.xml"/><Relationship Id="rId10" Type="http://schemas.openxmlformats.org/officeDocument/2006/relationships/image" Target="../media/image5.svg"/><Relationship Id="rId4" Type="http://schemas.openxmlformats.org/officeDocument/2006/relationships/tags" Target="../tags/tag5.xml"/><Relationship Id="rId9" Type="http://schemas.openxmlformats.org/officeDocument/2006/relationships/image" Target="../media/image4.png"/><Relationship Id="rId1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8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7.sv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6.png"/><Relationship Id="rId5" Type="http://schemas.openxmlformats.org/officeDocument/2006/relationships/tags" Target="../tags/tag13.xml"/><Relationship Id="rId10" Type="http://schemas.openxmlformats.org/officeDocument/2006/relationships/image" Target="../media/image5.svg"/><Relationship Id="rId4" Type="http://schemas.openxmlformats.org/officeDocument/2006/relationships/tags" Target="../tags/tag12.xml"/><Relationship Id="rId9" Type="http://schemas.openxmlformats.org/officeDocument/2006/relationships/image" Target="../media/image4.png"/><Relationship Id="rId1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E867AD76-9BCA-EBA2-820F-1BD505BBB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0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85105-0854-16B0-543C-7D84DD101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75FA56-33A3-E03A-81B5-73FC74858C93}"/>
              </a:ext>
            </a:extLst>
          </p:cNvPr>
          <p:cNvSpPr/>
          <p:nvPr/>
        </p:nvSpPr>
        <p:spPr>
          <a:xfrm>
            <a:off x="-13741" y="0"/>
            <a:ext cx="14655918" cy="7259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7B4900-D70C-1923-839A-A44BEE679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F813E9F-F996-4FDD-8291-2A02F8724613}" type="slidenum">
              <a:rPr lang="en-US">
                <a:solidFill>
                  <a:prstClr val="white"/>
                </a:solidFill>
              </a:rPr>
              <a:pPr defTabSz="1097280"/>
              <a:t>10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D1AEDE-B311-0A31-FFA0-AE4127E337F6}"/>
              </a:ext>
            </a:extLst>
          </p:cNvPr>
          <p:cNvSpPr/>
          <p:nvPr/>
        </p:nvSpPr>
        <p:spPr>
          <a:xfrm>
            <a:off x="-15241" y="837"/>
            <a:ext cx="14655918" cy="708517"/>
          </a:xfrm>
          <a:prstGeom prst="rect">
            <a:avLst/>
          </a:prstGeom>
          <a:solidFill>
            <a:srgbClr val="F99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E394DE15-A94C-F26A-626B-2B20F5196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940" y="87625"/>
            <a:ext cx="978524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09728" tIns="54864" rIns="109728" bIns="54864" anchor="ctr" anchorCtr="0">
            <a:noAutofit/>
          </a:bodyPr>
          <a:lstStyle/>
          <a:p>
            <a:pPr algn="r" defTabSz="1097280">
              <a:lnSpc>
                <a:spcPct val="107000"/>
              </a:lnSpc>
              <a:spcAft>
                <a:spcPts val="960"/>
              </a:spcAft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Development Milestones</a:t>
            </a:r>
            <a:endParaRPr lang="en-US" sz="132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19780A-4665-7E3C-439B-BEDB6334DC81}"/>
              </a:ext>
            </a:extLst>
          </p:cNvPr>
          <p:cNvSpPr txBox="1"/>
          <p:nvPr/>
        </p:nvSpPr>
        <p:spPr>
          <a:xfrm>
            <a:off x="141540" y="792481"/>
            <a:ext cx="13879261" cy="542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1480" indent="-411480" algn="just" defTabSz="1097280">
              <a:lnSpc>
                <a:spcPct val="110000"/>
              </a:lnSpc>
              <a:spcAft>
                <a:spcPts val="720"/>
              </a:spcAft>
              <a:buFont typeface="Wingdings" panose="05000000000000000000" pitchFamily="2" charset="2"/>
              <a:buChar char="§"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the key development milestones and their underlying factors?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432D1DB-2D60-7708-6B93-DA85604B3D88}"/>
              </a:ext>
            </a:extLst>
          </p:cNvPr>
          <p:cNvGraphicFramePr>
            <a:graphicFrameLocks noGrp="1"/>
          </p:cNvGraphicFramePr>
          <p:nvPr/>
        </p:nvGraphicFramePr>
        <p:xfrm>
          <a:off x="156778" y="1510883"/>
          <a:ext cx="4608576" cy="2852928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4608576">
                  <a:extLst>
                    <a:ext uri="{9D8B030D-6E8A-4147-A177-3AD203B41FA5}">
                      <a16:colId xmlns:a16="http://schemas.microsoft.com/office/drawing/2014/main" val="2188217342"/>
                    </a:ext>
                  </a:extLst>
                </a:gridCol>
              </a:tblGrid>
              <a:tr h="570586">
                <a:tc>
                  <a:txBody>
                    <a:bodyPr/>
                    <a:lstStyle/>
                    <a:p>
                      <a:pPr algn="l"/>
                      <a:r>
                        <a:rPr lang="en-CA" sz="1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Early-Stage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744250913"/>
                  </a:ext>
                </a:extLst>
              </a:tr>
              <a:tr h="570586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Control (Lease or Purchase Option)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91545785"/>
                  </a:ext>
                </a:extLst>
              </a:tr>
              <a:tr h="570586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Foundational Documents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54394160"/>
                  </a:ext>
                </a:extLst>
              </a:tr>
              <a:tr h="570586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 Budget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604562961"/>
                  </a:ext>
                </a:extLst>
              </a:tr>
              <a:tr h="570586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Prelim Project Financial Modeling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30601263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FD4941B-7ECB-7CA2-32E2-D50D3A0F208C}"/>
              </a:ext>
            </a:extLst>
          </p:cNvPr>
          <p:cNvGraphicFramePr>
            <a:graphicFrameLocks noGrp="1"/>
          </p:cNvGraphicFramePr>
          <p:nvPr/>
        </p:nvGraphicFramePr>
        <p:xfrm>
          <a:off x="156778" y="4532975"/>
          <a:ext cx="4608576" cy="3423514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4608576">
                  <a:extLst>
                    <a:ext uri="{9D8B030D-6E8A-4147-A177-3AD203B41FA5}">
                      <a16:colId xmlns:a16="http://schemas.microsoft.com/office/drawing/2014/main" val="2188217342"/>
                    </a:ext>
                  </a:extLst>
                </a:gridCol>
              </a:tblGrid>
              <a:tr h="570586">
                <a:tc>
                  <a:txBody>
                    <a:bodyPr/>
                    <a:lstStyle/>
                    <a:p>
                      <a:pPr algn="l"/>
                      <a:r>
                        <a:rPr lang="en-CA" sz="1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Mid-Stage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744250913"/>
                  </a:ext>
                </a:extLst>
              </a:tr>
              <a:tr h="570586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CIA / Permitting Matrix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91545785"/>
                  </a:ext>
                </a:extLst>
              </a:tr>
              <a:tr h="570586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Interconnection (IX) Application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54394160"/>
                  </a:ext>
                </a:extLst>
              </a:tr>
              <a:tr h="570586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IX Studies in Progress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604562961"/>
                  </a:ext>
                </a:extLst>
              </a:tr>
              <a:tr h="570586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Prelim Site Layout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306012638"/>
                  </a:ext>
                </a:extLst>
              </a:tr>
              <a:tr h="570586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NTP in &lt; 36 months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03927628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46EF430-9338-1FBA-713D-B489957BB3C0}"/>
              </a:ext>
            </a:extLst>
          </p:cNvPr>
          <p:cNvGraphicFramePr>
            <a:graphicFrameLocks noGrp="1"/>
          </p:cNvGraphicFramePr>
          <p:nvPr/>
        </p:nvGraphicFramePr>
        <p:xfrm>
          <a:off x="4860233" y="1510883"/>
          <a:ext cx="4786687" cy="644560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4786687">
                  <a:extLst>
                    <a:ext uri="{9D8B030D-6E8A-4147-A177-3AD203B41FA5}">
                      <a16:colId xmlns:a16="http://schemas.microsoft.com/office/drawing/2014/main" val="2188217342"/>
                    </a:ext>
                  </a:extLst>
                </a:gridCol>
              </a:tblGrid>
              <a:tr h="585964">
                <a:tc>
                  <a:txBody>
                    <a:bodyPr/>
                    <a:lstStyle/>
                    <a:p>
                      <a:pPr algn="l"/>
                      <a:r>
                        <a:rPr lang="en-CA" sz="1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Late-Stage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744250913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IX Studies Complete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91545785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Interconnection Agreement &lt; 6 months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54394160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/ Permits Complete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604562961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Survey / ROW Easements Complete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306012638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Revenue / Offtake Strategy Complete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801809779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LMP Congestion / Curtailment Complete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2239784834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 Engineering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2267265902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Long-Lead Procurement Analysis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239948765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Final Dev Work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687952075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NTP in &lt; 12 months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55759947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61080E5-C515-9FF8-9780-6C7604F24AFF}"/>
              </a:ext>
            </a:extLst>
          </p:cNvPr>
          <p:cNvGraphicFramePr>
            <a:graphicFrameLocks noGrp="1"/>
          </p:cNvGraphicFramePr>
          <p:nvPr/>
        </p:nvGraphicFramePr>
        <p:xfrm>
          <a:off x="9726559" y="1510883"/>
          <a:ext cx="4786687" cy="3515782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4786687">
                  <a:extLst>
                    <a:ext uri="{9D8B030D-6E8A-4147-A177-3AD203B41FA5}">
                      <a16:colId xmlns:a16="http://schemas.microsoft.com/office/drawing/2014/main" val="2188217342"/>
                    </a:ext>
                  </a:extLst>
                </a:gridCol>
              </a:tblGrid>
              <a:tr h="585964">
                <a:tc>
                  <a:txBody>
                    <a:bodyPr/>
                    <a:lstStyle/>
                    <a:p>
                      <a:pPr algn="l"/>
                      <a:r>
                        <a:rPr lang="en-CA" sz="1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Ready-to-Build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744250913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IA Executed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91545785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 and EPC RFP Initiated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54394160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Draft IE Report Initiated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604562961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Revenue Final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306012638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Financing &lt; 6 months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801809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050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409F7-6CCE-B736-3DE3-65116E809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E74C5CF-893F-098B-C74C-CF37A356F89A}"/>
              </a:ext>
            </a:extLst>
          </p:cNvPr>
          <p:cNvSpPr/>
          <p:nvPr/>
        </p:nvSpPr>
        <p:spPr>
          <a:xfrm>
            <a:off x="-13741" y="0"/>
            <a:ext cx="14655918" cy="7259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66548-BF30-75B0-E43D-FB4D7A384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F813E9F-F996-4FDD-8291-2A02F8724613}" type="slidenum">
              <a:rPr lang="en-US">
                <a:solidFill>
                  <a:prstClr val="white"/>
                </a:solidFill>
              </a:rPr>
              <a:pPr defTabSz="1097280"/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85EA83-CBBC-D447-34CE-972345A58409}"/>
              </a:ext>
            </a:extLst>
          </p:cNvPr>
          <p:cNvSpPr/>
          <p:nvPr/>
        </p:nvSpPr>
        <p:spPr>
          <a:xfrm>
            <a:off x="-15241" y="837"/>
            <a:ext cx="14655918" cy="708517"/>
          </a:xfrm>
          <a:prstGeom prst="rect">
            <a:avLst/>
          </a:prstGeom>
          <a:solidFill>
            <a:srgbClr val="F99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8559C975-6BCB-C1C5-84DB-82CA57AAC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940" y="87625"/>
            <a:ext cx="978524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09728" tIns="54864" rIns="109728" bIns="54864" anchor="ctr" anchorCtr="0">
            <a:noAutofit/>
          </a:bodyPr>
          <a:lstStyle/>
          <a:p>
            <a:pPr algn="r" defTabSz="1097280">
              <a:lnSpc>
                <a:spcPct val="107000"/>
              </a:lnSpc>
              <a:spcAft>
                <a:spcPts val="960"/>
              </a:spcAft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Developer Target Exit</a:t>
            </a:r>
            <a:endParaRPr lang="en-US" sz="132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7DC502-8033-1522-ED60-D7F7C3DCE406}"/>
              </a:ext>
            </a:extLst>
          </p:cNvPr>
          <p:cNvSpPr txBox="1"/>
          <p:nvPr/>
        </p:nvSpPr>
        <p:spPr>
          <a:xfrm>
            <a:off x="141540" y="883920"/>
            <a:ext cx="9124381" cy="7149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1480" indent="-411480" algn="just" defTabSz="1097280">
              <a:lnSpc>
                <a:spcPct val="110000"/>
              </a:lnSpc>
              <a:spcAft>
                <a:spcPts val="720"/>
              </a:spcAft>
              <a:buFont typeface="Wingdings" panose="05000000000000000000" pitchFamily="2" charset="2"/>
              <a:buChar char="§"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 developers commonly make the mistake of starting project sale efforts following completion of the Early-Stage milestone.</a:t>
            </a:r>
          </a:p>
          <a:p>
            <a:pPr marL="411480" indent="-411480" algn="just" defTabSz="1097280">
              <a:lnSpc>
                <a:spcPct val="110000"/>
              </a:lnSpc>
              <a:spcAft>
                <a:spcPts val="720"/>
              </a:spcAft>
              <a:buFont typeface="Wingdings" panose="05000000000000000000" pitchFamily="2" charset="2"/>
              <a:buChar char="§"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Such an early exit translates to lengthy sale processes, heavily discounted project valuation levels, and overall lower interest from prospective buyers.</a:t>
            </a:r>
          </a:p>
          <a:p>
            <a:pPr marL="411480" indent="-411480" algn="just" defTabSz="1097280">
              <a:lnSpc>
                <a:spcPct val="110000"/>
              </a:lnSpc>
              <a:spcAft>
                <a:spcPts val="720"/>
              </a:spcAft>
              <a:buFont typeface="Wingdings" panose="05000000000000000000" pitchFamily="2" charset="2"/>
              <a:buChar char="§"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Furthermore, it is common for developers to believe that they’ve achieved the Mid-Stage milestone without necessarily having completed the underlying criteria.</a:t>
            </a:r>
          </a:p>
          <a:p>
            <a:pPr marL="411480" indent="-411480" algn="just" defTabSz="1097280">
              <a:lnSpc>
                <a:spcPct val="110000"/>
              </a:lnSpc>
              <a:spcAft>
                <a:spcPts val="720"/>
              </a:spcAft>
              <a:buFont typeface="Wingdings" panose="05000000000000000000" pitchFamily="2" charset="2"/>
              <a:buChar char="§"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most common mistakes are the lack of a Dev Budget / Project Modeling and Permitting Matrix / CIA.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2969CB7-95D9-6134-25FE-80150D202F4C}"/>
              </a:ext>
            </a:extLst>
          </p:cNvPr>
          <p:cNvGraphicFramePr>
            <a:graphicFrameLocks noGrp="1"/>
          </p:cNvGraphicFramePr>
          <p:nvPr/>
        </p:nvGraphicFramePr>
        <p:xfrm>
          <a:off x="9661606" y="1093218"/>
          <a:ext cx="4608576" cy="2852928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4608576">
                  <a:extLst>
                    <a:ext uri="{9D8B030D-6E8A-4147-A177-3AD203B41FA5}">
                      <a16:colId xmlns:a16="http://schemas.microsoft.com/office/drawing/2014/main" val="2188217342"/>
                    </a:ext>
                  </a:extLst>
                </a:gridCol>
              </a:tblGrid>
              <a:tr h="570586">
                <a:tc>
                  <a:txBody>
                    <a:bodyPr/>
                    <a:lstStyle/>
                    <a:p>
                      <a:pPr algn="l"/>
                      <a:r>
                        <a:rPr lang="en-CA" sz="1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Early-Stage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744250913"/>
                  </a:ext>
                </a:extLst>
              </a:tr>
              <a:tr h="570586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Control (Lease or Purchase Option)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91545785"/>
                  </a:ext>
                </a:extLst>
              </a:tr>
              <a:tr h="570586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Foundational Documents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54394160"/>
                  </a:ext>
                </a:extLst>
              </a:tr>
              <a:tr h="570586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 Budget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604562961"/>
                  </a:ext>
                </a:extLst>
              </a:tr>
              <a:tr h="570586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Prelim Project Financial Modeling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30601263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764951F-9EC6-380D-B3EA-CB297D6B89D3}"/>
              </a:ext>
            </a:extLst>
          </p:cNvPr>
          <p:cNvGraphicFramePr>
            <a:graphicFrameLocks noGrp="1"/>
          </p:cNvGraphicFramePr>
          <p:nvPr/>
        </p:nvGraphicFramePr>
        <p:xfrm>
          <a:off x="9661606" y="4453661"/>
          <a:ext cx="4608576" cy="3423514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4608576">
                  <a:extLst>
                    <a:ext uri="{9D8B030D-6E8A-4147-A177-3AD203B41FA5}">
                      <a16:colId xmlns:a16="http://schemas.microsoft.com/office/drawing/2014/main" val="2188217342"/>
                    </a:ext>
                  </a:extLst>
                </a:gridCol>
              </a:tblGrid>
              <a:tr h="570586">
                <a:tc>
                  <a:txBody>
                    <a:bodyPr/>
                    <a:lstStyle/>
                    <a:p>
                      <a:pPr algn="l"/>
                      <a:r>
                        <a:rPr lang="en-CA" sz="1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Mid-Stage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744250913"/>
                  </a:ext>
                </a:extLst>
              </a:tr>
              <a:tr h="570586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CIA / Permitting Matrix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91545785"/>
                  </a:ext>
                </a:extLst>
              </a:tr>
              <a:tr h="570586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Interconnection (IX) Application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54394160"/>
                  </a:ext>
                </a:extLst>
              </a:tr>
              <a:tr h="570586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IX Studies in Progress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604562961"/>
                  </a:ext>
                </a:extLst>
              </a:tr>
              <a:tr h="570586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Prelim Site Layout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306012638"/>
                  </a:ext>
                </a:extLst>
              </a:tr>
              <a:tr h="570586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NTP in &lt; 36 months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039276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1703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ECD6A-F70D-A20C-2963-E4B93BED0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9455AA5-8FAF-ABE8-E530-DF8B2FADBA5A}"/>
              </a:ext>
            </a:extLst>
          </p:cNvPr>
          <p:cNvSpPr/>
          <p:nvPr/>
        </p:nvSpPr>
        <p:spPr>
          <a:xfrm>
            <a:off x="-13741" y="0"/>
            <a:ext cx="14655918" cy="7259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281670-3058-168D-1C3E-85B23E946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F813E9F-F996-4FDD-8291-2A02F8724613}" type="slidenum">
              <a:rPr lang="en-US">
                <a:solidFill>
                  <a:prstClr val="white"/>
                </a:solidFill>
              </a:rPr>
              <a:pPr defTabSz="1097280"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5F0D22-E318-5E7A-91C7-126C16F42DB9}"/>
              </a:ext>
            </a:extLst>
          </p:cNvPr>
          <p:cNvSpPr/>
          <p:nvPr/>
        </p:nvSpPr>
        <p:spPr>
          <a:xfrm>
            <a:off x="-15241" y="837"/>
            <a:ext cx="14655918" cy="708517"/>
          </a:xfrm>
          <a:prstGeom prst="rect">
            <a:avLst/>
          </a:prstGeom>
          <a:solidFill>
            <a:srgbClr val="F99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34595CDF-FF0D-37AE-3A03-9CCCCEF24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940" y="87625"/>
            <a:ext cx="978524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09728" tIns="54864" rIns="109728" bIns="54864" anchor="ctr" anchorCtr="0">
            <a:noAutofit/>
          </a:bodyPr>
          <a:lstStyle/>
          <a:p>
            <a:pPr algn="r" defTabSz="1097280">
              <a:lnSpc>
                <a:spcPct val="107000"/>
              </a:lnSpc>
              <a:spcAft>
                <a:spcPts val="960"/>
              </a:spcAft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Buyer Target Milestone</a:t>
            </a:r>
            <a:endParaRPr lang="en-US" sz="132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81830E-CC8B-F50A-E18A-40DEEBC498CF}"/>
              </a:ext>
            </a:extLst>
          </p:cNvPr>
          <p:cNvSpPr txBox="1"/>
          <p:nvPr/>
        </p:nvSpPr>
        <p:spPr>
          <a:xfrm>
            <a:off x="141540" y="655321"/>
            <a:ext cx="9261541" cy="7636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1480" indent="-411480" algn="just" defTabSz="1097280">
              <a:lnSpc>
                <a:spcPct val="110000"/>
              </a:lnSpc>
              <a:spcAft>
                <a:spcPts val="720"/>
              </a:spcAft>
              <a:buFont typeface="Wingdings" panose="05000000000000000000" pitchFamily="2" charset="2"/>
              <a:buChar char="§"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Although prospective buyers may seek projects at different development stages, the bulk of potential acquirors typically target the following two milestones.</a:t>
            </a:r>
          </a:p>
          <a:p>
            <a:pPr marL="411480" indent="-411480" algn="just" defTabSz="1097280">
              <a:lnSpc>
                <a:spcPct val="110000"/>
              </a:lnSpc>
              <a:spcAft>
                <a:spcPts val="720"/>
              </a:spcAft>
              <a:buFont typeface="Wingdings" panose="05000000000000000000" pitchFamily="2" charset="2"/>
              <a:buChar char="§"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Most buyers require clear line of sight on the interconnection studies (whether already completed or weeks away), as well as all matters pertaining to key permits and easements. </a:t>
            </a:r>
          </a:p>
          <a:p>
            <a:pPr marL="411480" indent="-411480" algn="just" defTabSz="1097280">
              <a:lnSpc>
                <a:spcPct val="110000"/>
              </a:lnSpc>
              <a:spcAft>
                <a:spcPts val="720"/>
              </a:spcAft>
              <a:buFont typeface="Wingdings" panose="05000000000000000000" pitchFamily="2" charset="2"/>
              <a:buChar char="§"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buyers typically want to enter the project right before posting the Interconnection deposit and begin equipment / EPC procurement efforts.</a:t>
            </a:r>
          </a:p>
          <a:p>
            <a:pPr marL="411480" indent="-411480" algn="just" defTabSz="1097280">
              <a:lnSpc>
                <a:spcPct val="110000"/>
              </a:lnSpc>
              <a:spcAft>
                <a:spcPts val="720"/>
              </a:spcAft>
              <a:buFont typeface="Wingdings" panose="05000000000000000000" pitchFamily="2" charset="2"/>
              <a:buChar char="§"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Another subset of buyers may only target ready-to-build projects that have completed all the underlying criteria, while only having the EPC, Equipment and Financing outstanding.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5DAB973-F0A8-4F55-AF07-CB2A66FBAFBC}"/>
              </a:ext>
            </a:extLst>
          </p:cNvPr>
          <p:cNvGraphicFramePr>
            <a:graphicFrameLocks noGrp="1"/>
          </p:cNvGraphicFramePr>
          <p:nvPr/>
        </p:nvGraphicFramePr>
        <p:xfrm>
          <a:off x="9661609" y="4519508"/>
          <a:ext cx="4786687" cy="3515782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4786687">
                  <a:extLst>
                    <a:ext uri="{9D8B030D-6E8A-4147-A177-3AD203B41FA5}">
                      <a16:colId xmlns:a16="http://schemas.microsoft.com/office/drawing/2014/main" val="2188217342"/>
                    </a:ext>
                  </a:extLst>
                </a:gridCol>
              </a:tblGrid>
              <a:tr h="585964">
                <a:tc>
                  <a:txBody>
                    <a:bodyPr/>
                    <a:lstStyle/>
                    <a:p>
                      <a:pPr algn="l"/>
                      <a:r>
                        <a:rPr lang="en-CA" sz="1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Ready-to-Build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744250913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IA Executed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91545785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 and EPC RFP Initiated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54394160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Draft IE Report Initiated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604562961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Revenue Final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306012638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Financing &lt; 6 months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80180977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77F0DE9-687D-5B15-89AE-0A7861971E0A}"/>
              </a:ext>
            </a:extLst>
          </p:cNvPr>
          <p:cNvGraphicFramePr>
            <a:graphicFrameLocks noGrp="1"/>
          </p:cNvGraphicFramePr>
          <p:nvPr/>
        </p:nvGraphicFramePr>
        <p:xfrm>
          <a:off x="9661609" y="834372"/>
          <a:ext cx="4786687" cy="3515782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4786687">
                  <a:extLst>
                    <a:ext uri="{9D8B030D-6E8A-4147-A177-3AD203B41FA5}">
                      <a16:colId xmlns:a16="http://schemas.microsoft.com/office/drawing/2014/main" val="2188217342"/>
                    </a:ext>
                  </a:extLst>
                </a:gridCol>
              </a:tblGrid>
              <a:tr h="585964">
                <a:tc>
                  <a:txBody>
                    <a:bodyPr/>
                    <a:lstStyle/>
                    <a:p>
                      <a:pPr algn="l"/>
                      <a:r>
                        <a:rPr lang="en-CA" sz="1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Late-Stage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744250913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IX Studies Complete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91545785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Interconnection Agreement &lt; 6 months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54394160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/ Permits Complete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604562961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Survey / ROW Easements Complete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306012638"/>
                  </a:ext>
                </a:extLst>
              </a:tr>
              <a:tr h="585964">
                <a:tc>
                  <a:txBody>
                    <a:bodyPr/>
                    <a:lstStyle/>
                    <a:p>
                      <a:r>
                        <a:rPr lang="en-CA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NTP in &lt; 12 months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557599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488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F194F-5F01-9574-4A9F-838A42A21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56670CA-FD24-F4A8-34C7-61100D12244B}"/>
              </a:ext>
            </a:extLst>
          </p:cNvPr>
          <p:cNvSpPr/>
          <p:nvPr/>
        </p:nvSpPr>
        <p:spPr>
          <a:xfrm>
            <a:off x="-13741" y="0"/>
            <a:ext cx="14655918" cy="7259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08018B-983E-DCDB-183A-880B4D3D6BE6}"/>
              </a:ext>
            </a:extLst>
          </p:cNvPr>
          <p:cNvSpPr/>
          <p:nvPr/>
        </p:nvSpPr>
        <p:spPr>
          <a:xfrm>
            <a:off x="-15241" y="837"/>
            <a:ext cx="14655918" cy="708517"/>
          </a:xfrm>
          <a:prstGeom prst="rect">
            <a:avLst/>
          </a:prstGeom>
          <a:solidFill>
            <a:srgbClr val="F99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FF8AB58C-D5E2-035C-411B-32D203B30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940" y="87625"/>
            <a:ext cx="978524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09728" tIns="54864" rIns="109728" bIns="54864" anchor="ctr" anchorCtr="0">
            <a:noAutofit/>
          </a:bodyPr>
          <a:lstStyle/>
          <a:p>
            <a:pPr algn="r" defTabSz="1097280">
              <a:lnSpc>
                <a:spcPct val="107000"/>
              </a:lnSpc>
              <a:spcAft>
                <a:spcPts val="960"/>
              </a:spcAft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Lessons Learned</a:t>
            </a:r>
            <a:endParaRPr lang="en-US" sz="132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CC6C4-D812-3928-8F1C-204D10404881}"/>
              </a:ext>
            </a:extLst>
          </p:cNvPr>
          <p:cNvSpPr txBox="1"/>
          <p:nvPr/>
        </p:nvSpPr>
        <p:spPr>
          <a:xfrm>
            <a:off x="141540" y="953598"/>
            <a:ext cx="14321221" cy="7238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1480" indent="-411480" algn="just" defTabSz="1097280">
              <a:lnSpc>
                <a:spcPct val="110000"/>
              </a:lnSpc>
              <a:spcAft>
                <a:spcPts val="720"/>
              </a:spcAft>
              <a:buFont typeface="Wingdings" panose="05000000000000000000" pitchFamily="2" charset="2"/>
              <a:buChar char="§"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 developers may have a skewed perception of their project development stage. </a:t>
            </a:r>
          </a:p>
          <a:p>
            <a:pPr marL="411480" indent="-411480" algn="just" defTabSz="1097280">
              <a:lnSpc>
                <a:spcPct val="110000"/>
              </a:lnSpc>
              <a:spcAft>
                <a:spcPts val="720"/>
              </a:spcAft>
              <a:buFont typeface="Wingdings" panose="05000000000000000000" pitchFamily="2" charset="2"/>
              <a:buChar char="§"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Sale processes may be launched with the claim that the project is Late-Stage however some of the critical items of a Mid-Stage project have yet to be achieved. Therefore, the structural mismatch in valuation expectations versus market feedback becomes apparent throughout the process.</a:t>
            </a:r>
          </a:p>
          <a:p>
            <a:pPr marL="411480" indent="-411480" algn="just" defTabSz="1097280">
              <a:lnSpc>
                <a:spcPct val="110000"/>
              </a:lnSpc>
              <a:spcAft>
                <a:spcPts val="720"/>
              </a:spcAft>
              <a:buFont typeface="Wingdings" panose="05000000000000000000" pitchFamily="2" charset="2"/>
              <a:buChar char="§"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Prospective buyers also might have skewed perceptions of acquisition opportunities, seeking discounted valuations but without underwriting any development risk. This is also a structural gap that can complicate due diligence, negotiation dynamics and a successful transaction.</a:t>
            </a:r>
          </a:p>
          <a:p>
            <a:pPr marL="411480" indent="-411480" algn="just" defTabSz="1097280">
              <a:lnSpc>
                <a:spcPct val="110000"/>
              </a:lnSpc>
              <a:spcAft>
                <a:spcPts val="720"/>
              </a:spcAft>
              <a:buFont typeface="Wingdings" panose="05000000000000000000" pitchFamily="2" charset="2"/>
              <a:buChar char="§"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Developers should seek to streamline the development stage of the project by achieving the critical items required prior to a sale, while Buyer should be mindful that attractive valuations can only be successful with adequate development risk underwriting.</a:t>
            </a:r>
          </a:p>
          <a:p>
            <a:pPr marL="411480" indent="-411480" algn="just" defTabSz="1097280">
              <a:lnSpc>
                <a:spcPct val="110000"/>
              </a:lnSpc>
              <a:spcAft>
                <a:spcPts val="720"/>
              </a:spcAft>
              <a:buFont typeface="Wingdings" panose="05000000000000000000" pitchFamily="2" charset="2"/>
              <a:buChar char="§"/>
            </a:pPr>
            <a:endParaRPr lang="en-US" sz="288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65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CC025-9C59-A942-D114-F07E96FB2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423BAF3-E3B1-5EBE-76D6-71446D26AB84}"/>
              </a:ext>
            </a:extLst>
          </p:cNvPr>
          <p:cNvSpPr/>
          <p:nvPr/>
        </p:nvSpPr>
        <p:spPr>
          <a:xfrm>
            <a:off x="-13741" y="0"/>
            <a:ext cx="14655918" cy="7259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A89F4F-80E6-4904-3156-55E0982A4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F813E9F-F996-4FDD-8291-2A02F8724613}" type="slidenum">
              <a:rPr lang="en-US">
                <a:solidFill>
                  <a:prstClr val="white"/>
                </a:solidFill>
              </a:rPr>
              <a:pPr defTabSz="1097280"/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D7570C-EA3A-95E6-40C4-C55D14D84581}"/>
              </a:ext>
            </a:extLst>
          </p:cNvPr>
          <p:cNvSpPr/>
          <p:nvPr/>
        </p:nvSpPr>
        <p:spPr>
          <a:xfrm>
            <a:off x="-15241" y="837"/>
            <a:ext cx="14655918" cy="708517"/>
          </a:xfrm>
          <a:prstGeom prst="rect">
            <a:avLst/>
          </a:prstGeom>
          <a:solidFill>
            <a:srgbClr val="F99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D5CAC2BC-F92C-DA22-6C8F-5CD7A0B8E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940" y="87625"/>
            <a:ext cx="978524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09728" tIns="54864" rIns="109728" bIns="54864" anchor="ctr" anchorCtr="0">
            <a:noAutofit/>
          </a:bodyPr>
          <a:lstStyle/>
          <a:p>
            <a:pPr algn="r" defTabSz="1097280">
              <a:lnSpc>
                <a:spcPct val="107000"/>
              </a:lnSpc>
              <a:spcAft>
                <a:spcPts val="960"/>
              </a:spcAft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Valuation Spectrum</a:t>
            </a:r>
            <a:endParaRPr lang="en-US" sz="132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Striped Right 5">
            <a:extLst>
              <a:ext uri="{FF2B5EF4-FFF2-40B4-BE49-F238E27FC236}">
                <a16:creationId xmlns:a16="http://schemas.microsoft.com/office/drawing/2014/main" id="{A8ABFD45-53E7-3681-A1AB-37E1E2FA15E8}"/>
              </a:ext>
            </a:extLst>
          </p:cNvPr>
          <p:cNvSpPr/>
          <p:nvPr/>
        </p:nvSpPr>
        <p:spPr>
          <a:xfrm>
            <a:off x="396240" y="1859280"/>
            <a:ext cx="13959840" cy="2011680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CA" sz="216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25F5BB-FF21-1F25-CA36-780C3EA9131A}"/>
              </a:ext>
            </a:extLst>
          </p:cNvPr>
          <p:cNvCxnSpPr>
            <a:cxnSpLocks/>
          </p:cNvCxnSpPr>
          <p:nvPr/>
        </p:nvCxnSpPr>
        <p:spPr>
          <a:xfrm>
            <a:off x="3048000" y="2042160"/>
            <a:ext cx="0" cy="16916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701DFD-A199-D42F-D6BD-B834D625E4E6}"/>
              </a:ext>
            </a:extLst>
          </p:cNvPr>
          <p:cNvCxnSpPr>
            <a:cxnSpLocks/>
          </p:cNvCxnSpPr>
          <p:nvPr/>
        </p:nvCxnSpPr>
        <p:spPr>
          <a:xfrm>
            <a:off x="5787390" y="2042160"/>
            <a:ext cx="0" cy="16916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976576-2F67-92D8-57B3-E368E35C6E4C}"/>
              </a:ext>
            </a:extLst>
          </p:cNvPr>
          <p:cNvCxnSpPr>
            <a:cxnSpLocks/>
          </p:cNvCxnSpPr>
          <p:nvPr/>
        </p:nvCxnSpPr>
        <p:spPr>
          <a:xfrm>
            <a:off x="8526780" y="2042160"/>
            <a:ext cx="0" cy="16916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77B703-A017-F3EE-607C-37F8C2DE4F10}"/>
              </a:ext>
            </a:extLst>
          </p:cNvPr>
          <p:cNvCxnSpPr>
            <a:cxnSpLocks/>
          </p:cNvCxnSpPr>
          <p:nvPr/>
        </p:nvCxnSpPr>
        <p:spPr>
          <a:xfrm>
            <a:off x="11266170" y="2042160"/>
            <a:ext cx="0" cy="16916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40B9EF7-14D1-BA5F-40FC-13FEE26C40FB}"/>
              </a:ext>
            </a:extLst>
          </p:cNvPr>
          <p:cNvSpPr txBox="1"/>
          <p:nvPr/>
        </p:nvSpPr>
        <p:spPr>
          <a:xfrm>
            <a:off x="2072641" y="1478280"/>
            <a:ext cx="195071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CA" sz="216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Early-Stage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7AF967-DA86-32E8-D55B-6D62687CB5FB}"/>
              </a:ext>
            </a:extLst>
          </p:cNvPr>
          <p:cNvSpPr txBox="1"/>
          <p:nvPr/>
        </p:nvSpPr>
        <p:spPr>
          <a:xfrm>
            <a:off x="4812031" y="1478280"/>
            <a:ext cx="195071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CA" sz="216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Mid-Stage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DFA81B-6CE8-F755-B96A-2844C4FA8B33}"/>
              </a:ext>
            </a:extLst>
          </p:cNvPr>
          <p:cNvSpPr txBox="1"/>
          <p:nvPr/>
        </p:nvSpPr>
        <p:spPr>
          <a:xfrm>
            <a:off x="7551421" y="1478280"/>
            <a:ext cx="195071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CA" sz="216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Late-Stage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B8679D-024E-7426-6730-82CC5B04BB23}"/>
              </a:ext>
            </a:extLst>
          </p:cNvPr>
          <p:cNvSpPr txBox="1"/>
          <p:nvPr/>
        </p:nvSpPr>
        <p:spPr>
          <a:xfrm>
            <a:off x="10003156" y="1478280"/>
            <a:ext cx="25260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CA" sz="216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Ready-to-Build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2EA8B2-E531-DF6E-76AE-844375A5D54F}"/>
              </a:ext>
            </a:extLst>
          </p:cNvPr>
          <p:cNvSpPr txBox="1"/>
          <p:nvPr/>
        </p:nvSpPr>
        <p:spPr>
          <a:xfrm>
            <a:off x="1436942" y="3855721"/>
            <a:ext cx="2910838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097280">
              <a:buFont typeface="Wingdings" panose="05000000000000000000" pitchFamily="2" charset="2"/>
              <a:buChar char="§"/>
            </a:pPr>
            <a:r>
              <a:rPr lang="en-CA" sz="216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high </a:t>
            </a:r>
            <a:r>
              <a:rPr lang="en-CA" sz="21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risks</a:t>
            </a:r>
          </a:p>
          <a:p>
            <a:pPr marL="342900" indent="-342900" defTabSz="1097280">
              <a:buFont typeface="Wingdings" panose="05000000000000000000" pitchFamily="2" charset="2"/>
              <a:buChar char="§"/>
            </a:pPr>
            <a:r>
              <a:rPr lang="en-CA" sz="21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long development schedule</a:t>
            </a:r>
          </a:p>
          <a:p>
            <a:pPr marL="342900" indent="-342900" defTabSz="1097280">
              <a:buFont typeface="Wingdings" panose="05000000000000000000" pitchFamily="2" charset="2"/>
              <a:buChar char="§"/>
            </a:pPr>
            <a:r>
              <a:rPr lang="en-CA" sz="216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Heavily</a:t>
            </a:r>
            <a:r>
              <a:rPr lang="en-CA" sz="21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discounted valuation</a:t>
            </a:r>
          </a:p>
          <a:p>
            <a:pPr marL="342900" indent="-342900" defTabSz="1097280">
              <a:buFont typeface="Wingdings" panose="05000000000000000000" pitchFamily="2" charset="2"/>
              <a:buChar char="§"/>
            </a:pPr>
            <a:r>
              <a:rPr lang="en-CA" sz="216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en-CA" sz="21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interest in the broader Buyer pool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DD7E4A-1C4B-D734-851A-FE36C6036D37}"/>
              </a:ext>
            </a:extLst>
          </p:cNvPr>
          <p:cNvSpPr txBox="1"/>
          <p:nvPr/>
        </p:nvSpPr>
        <p:spPr>
          <a:xfrm>
            <a:off x="4286820" y="3855721"/>
            <a:ext cx="2910838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097280">
              <a:buFont typeface="Wingdings" panose="05000000000000000000" pitchFamily="2" charset="2"/>
              <a:buChar char="§"/>
            </a:pPr>
            <a:r>
              <a:rPr lang="en-CA" sz="216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CA" sz="21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risks</a:t>
            </a:r>
          </a:p>
          <a:p>
            <a:pPr marL="342900" indent="-342900" defTabSz="1097280">
              <a:buFont typeface="Wingdings" panose="05000000000000000000" pitchFamily="2" charset="2"/>
              <a:buChar char="§"/>
            </a:pPr>
            <a:r>
              <a:rPr lang="en-CA" sz="21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development schedule (NTP &lt;36 months)</a:t>
            </a:r>
          </a:p>
          <a:p>
            <a:pPr marL="342900" indent="-342900" defTabSz="1097280">
              <a:buFont typeface="Wingdings" panose="05000000000000000000" pitchFamily="2" charset="2"/>
              <a:buChar char="§"/>
            </a:pPr>
            <a:r>
              <a:rPr lang="en-CA" sz="21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Discounted valuation</a:t>
            </a:r>
          </a:p>
          <a:p>
            <a:pPr marL="342900" indent="-342900" defTabSz="1097280">
              <a:buFont typeface="Wingdings" panose="05000000000000000000" pitchFamily="2" charset="2"/>
              <a:buChar char="§"/>
            </a:pPr>
            <a:r>
              <a:rPr lang="en-CA" sz="216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CA" sz="21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 in the broader Buyer pool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E78604-22EB-7B04-CBAB-91DA93B86671}"/>
              </a:ext>
            </a:extLst>
          </p:cNvPr>
          <p:cNvSpPr txBox="1"/>
          <p:nvPr/>
        </p:nvSpPr>
        <p:spPr>
          <a:xfrm>
            <a:off x="7212897" y="3855720"/>
            <a:ext cx="2910838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097280">
              <a:buFont typeface="Wingdings" panose="05000000000000000000" pitchFamily="2" charset="2"/>
              <a:buChar char="§"/>
            </a:pPr>
            <a:r>
              <a:rPr lang="en-CA" sz="216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</a:t>
            </a:r>
            <a:r>
              <a:rPr lang="en-CA" sz="21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risks</a:t>
            </a:r>
          </a:p>
          <a:p>
            <a:pPr marL="342900" indent="-342900" defTabSz="1097280">
              <a:buFont typeface="Wingdings" panose="05000000000000000000" pitchFamily="2" charset="2"/>
              <a:buChar char="§"/>
            </a:pPr>
            <a:r>
              <a:rPr lang="en-CA" sz="21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development schedule (NTP &lt; 12 months)</a:t>
            </a:r>
          </a:p>
          <a:p>
            <a:pPr marL="342900" indent="-342900" defTabSz="1097280">
              <a:buFont typeface="Wingdings" panose="05000000000000000000" pitchFamily="2" charset="2"/>
              <a:buChar char="§"/>
            </a:pPr>
            <a:r>
              <a:rPr lang="en-CA" sz="21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CA" sz="216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r>
              <a:rPr lang="en-CA" sz="21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valuation</a:t>
            </a:r>
          </a:p>
          <a:p>
            <a:pPr marL="342900" indent="-342900" defTabSz="1097280">
              <a:buFont typeface="Wingdings" panose="05000000000000000000" pitchFamily="2" charset="2"/>
              <a:buChar char="§"/>
            </a:pPr>
            <a:r>
              <a:rPr lang="en-CA" sz="216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High </a:t>
            </a:r>
            <a:r>
              <a:rPr lang="en-CA" sz="21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 in the broader Buyer pool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3CC32D-3141-2813-A306-B61B71C3F2CE}"/>
              </a:ext>
            </a:extLst>
          </p:cNvPr>
          <p:cNvSpPr txBox="1"/>
          <p:nvPr/>
        </p:nvSpPr>
        <p:spPr>
          <a:xfrm>
            <a:off x="10123735" y="3855721"/>
            <a:ext cx="2910838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097280">
              <a:buFont typeface="Wingdings" panose="05000000000000000000" pitchFamily="2" charset="2"/>
              <a:buChar char="§"/>
            </a:pPr>
            <a:r>
              <a:rPr lang="en-CA" sz="216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CA" sz="21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risks</a:t>
            </a:r>
          </a:p>
          <a:p>
            <a:pPr marL="342900" indent="-342900" defTabSz="1097280">
              <a:buFont typeface="Wingdings" panose="05000000000000000000" pitchFamily="2" charset="2"/>
              <a:buChar char="§"/>
            </a:pPr>
            <a:r>
              <a:rPr lang="en-CA" sz="21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RTB Ready (NTP &lt; 6 months)</a:t>
            </a:r>
          </a:p>
          <a:p>
            <a:pPr marL="342900" indent="-342900" defTabSz="1097280">
              <a:buFont typeface="Wingdings" panose="05000000000000000000" pitchFamily="2" charset="2"/>
              <a:buChar char="§"/>
            </a:pPr>
            <a:r>
              <a:rPr lang="en-CA" sz="216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en-CA" sz="21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valuation</a:t>
            </a:r>
          </a:p>
          <a:p>
            <a:pPr marL="342900" indent="-342900" defTabSz="1097280">
              <a:buFont typeface="Wingdings" panose="05000000000000000000" pitchFamily="2" charset="2"/>
              <a:buChar char="§"/>
            </a:pPr>
            <a:r>
              <a:rPr lang="en-CA" sz="216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Low/Medium </a:t>
            </a:r>
            <a:r>
              <a:rPr lang="en-CA" sz="21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 in the broader Buyer pool</a:t>
            </a:r>
          </a:p>
        </p:txBody>
      </p:sp>
    </p:spTree>
    <p:extLst>
      <p:ext uri="{BB962C8B-B14F-4D97-AF65-F5344CB8AC3E}">
        <p14:creationId xmlns:p14="http://schemas.microsoft.com/office/powerpoint/2010/main" val="4231934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1F4C4C-8635-1C39-F8AA-49E238C2B216}"/>
              </a:ext>
            </a:extLst>
          </p:cNvPr>
          <p:cNvSpPr/>
          <p:nvPr/>
        </p:nvSpPr>
        <p:spPr>
          <a:xfrm>
            <a:off x="1" y="1321692"/>
            <a:ext cx="14655918" cy="6963984"/>
          </a:xfrm>
          <a:prstGeom prst="rect">
            <a:avLst/>
          </a:prstGeom>
          <a:solidFill>
            <a:schemeClr val="bg1">
              <a:lumMod val="95000"/>
              <a:alpha val="96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C8A228-C639-4425-9DE5-1C061F906514}"/>
              </a:ext>
            </a:extLst>
          </p:cNvPr>
          <p:cNvSpPr/>
          <p:nvPr/>
        </p:nvSpPr>
        <p:spPr>
          <a:xfrm>
            <a:off x="-2" y="1114292"/>
            <a:ext cx="14655918" cy="69639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4CCDCC-B9E7-4349-9DF2-19319238973D}"/>
              </a:ext>
            </a:extLst>
          </p:cNvPr>
          <p:cNvSpPr/>
          <p:nvPr/>
        </p:nvSpPr>
        <p:spPr>
          <a:xfrm>
            <a:off x="0" y="-796"/>
            <a:ext cx="14655917" cy="13377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1664C9-29B6-4DB3-BCC6-A07D5C1CD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738" y="139332"/>
            <a:ext cx="3500910" cy="898567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43EA1915-3E6A-4AC9-9351-C5A937AC7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933" y="7678659"/>
            <a:ext cx="4937760" cy="438150"/>
          </a:xfrm>
        </p:spPr>
        <p:txBody>
          <a:bodyPr/>
          <a:lstStyle/>
          <a:p>
            <a:pPr defTabSz="1097280"/>
            <a:r>
              <a:rPr lang="en-US" sz="216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Fractal Energy Storage Consultants. Confidential.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0BD106-330D-4B7C-8B04-2B560AD2C350}"/>
              </a:ext>
            </a:extLst>
          </p:cNvPr>
          <p:cNvSpPr/>
          <p:nvPr/>
        </p:nvSpPr>
        <p:spPr>
          <a:xfrm>
            <a:off x="0" y="8078277"/>
            <a:ext cx="14655916" cy="151324"/>
          </a:xfrm>
          <a:prstGeom prst="rect">
            <a:avLst/>
          </a:prstGeom>
          <a:solidFill>
            <a:srgbClr val="F99F2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86C376-8C7F-45CA-AF00-D6E5095C174D}"/>
              </a:ext>
            </a:extLst>
          </p:cNvPr>
          <p:cNvSpPr/>
          <p:nvPr/>
        </p:nvSpPr>
        <p:spPr>
          <a:xfrm>
            <a:off x="0" y="1178501"/>
            <a:ext cx="14655916" cy="151324"/>
          </a:xfrm>
          <a:prstGeom prst="rect">
            <a:avLst/>
          </a:prstGeom>
          <a:solidFill>
            <a:srgbClr val="F99F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E6C86CF1-767F-405F-9B06-3CCB7FEB01AB}"/>
              </a:ext>
            </a:extLst>
          </p:cNvPr>
          <p:cNvSpPr txBox="1">
            <a:spLocks/>
          </p:cNvSpPr>
          <p:nvPr/>
        </p:nvSpPr>
        <p:spPr>
          <a:xfrm>
            <a:off x="7473514" y="238534"/>
            <a:ext cx="6937274" cy="668359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97280"/>
            <a:r>
              <a:rPr lang="en-US" sz="432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Unmatched Experience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EA7314-E02A-41F3-8959-F31E30E1715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80" y="1727051"/>
            <a:ext cx="7802880" cy="60022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B2A861-8BF4-47C2-9E2E-BF2F1C9E56DE}"/>
              </a:ext>
            </a:extLst>
          </p:cNvPr>
          <p:cNvSpPr txBox="1"/>
          <p:nvPr/>
        </p:nvSpPr>
        <p:spPr>
          <a:xfrm>
            <a:off x="8257991" y="1307013"/>
            <a:ext cx="6180294" cy="2735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>
              <a:lnSpc>
                <a:spcPct val="115000"/>
              </a:lnSpc>
            </a:pPr>
            <a:endParaRPr lang="en-US" sz="216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097280">
              <a:lnSpc>
                <a:spcPct val="115000"/>
              </a:lnSpc>
            </a:pPr>
            <a:r>
              <a:rPr lang="en-US" sz="216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 STREAMS</a:t>
            </a:r>
          </a:p>
          <a:p>
            <a:pPr marL="342900" indent="-342900" defTabSz="109728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16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 storage subject matter experts</a:t>
            </a:r>
          </a:p>
          <a:p>
            <a:pPr marL="342900" indent="-342900" defTabSz="109728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16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 hand-on experience, real-world analysis</a:t>
            </a:r>
          </a:p>
          <a:p>
            <a:pPr marL="342900" indent="-342900" defTabSz="109728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16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First-class customer service</a:t>
            </a:r>
          </a:p>
          <a:p>
            <a:pPr marL="342900" indent="-342900" defTabSz="109728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16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De-risk, optimize and accelerate projects</a:t>
            </a:r>
          </a:p>
          <a:p>
            <a:pPr marL="342900" indent="-342900" defTabSz="109728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16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 lifecycle support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07A6BD-BC2E-3B6E-4666-36D33836F03B}"/>
              </a:ext>
            </a:extLst>
          </p:cNvPr>
          <p:cNvSpPr/>
          <p:nvPr/>
        </p:nvSpPr>
        <p:spPr>
          <a:xfrm>
            <a:off x="8742025" y="4380459"/>
            <a:ext cx="2505730" cy="1577963"/>
          </a:xfrm>
          <a:prstGeom prst="rect">
            <a:avLst/>
          </a:prstGeom>
          <a:solidFill>
            <a:srgbClr val="F99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AAD1AD-1374-4ED6-9D0A-00F32E19A8C7}"/>
              </a:ext>
            </a:extLst>
          </p:cNvPr>
          <p:cNvSpPr txBox="1"/>
          <p:nvPr/>
        </p:nvSpPr>
        <p:spPr>
          <a:xfrm>
            <a:off x="9019093" y="4061150"/>
            <a:ext cx="2200607" cy="173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>
              <a:lnSpc>
                <a:spcPct val="115000"/>
              </a:lnSpc>
            </a:pPr>
            <a:endParaRPr lang="en-US" sz="216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097280"/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800+</a:t>
            </a:r>
          </a:p>
          <a:p>
            <a:pPr defTabSz="1097280"/>
            <a:r>
              <a:rPr lang="en-US" sz="216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Engagements</a:t>
            </a:r>
            <a:endParaRPr lang="en-US" sz="216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1E778-07DC-2FA0-BB74-3D06ABA37941}"/>
              </a:ext>
            </a:extLst>
          </p:cNvPr>
          <p:cNvSpPr/>
          <p:nvPr/>
        </p:nvSpPr>
        <p:spPr>
          <a:xfrm>
            <a:off x="11579708" y="4388567"/>
            <a:ext cx="2505730" cy="1577963"/>
          </a:xfrm>
          <a:prstGeom prst="rect">
            <a:avLst/>
          </a:prstGeom>
          <a:solidFill>
            <a:srgbClr val="F99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FD1255-A61A-D4BF-DE0D-86A62BDBA235}"/>
              </a:ext>
            </a:extLst>
          </p:cNvPr>
          <p:cNvSpPr txBox="1"/>
          <p:nvPr/>
        </p:nvSpPr>
        <p:spPr>
          <a:xfrm>
            <a:off x="11737079" y="4087507"/>
            <a:ext cx="2200607" cy="1656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>
              <a:lnSpc>
                <a:spcPct val="115000"/>
              </a:lnSpc>
            </a:pPr>
            <a:endParaRPr lang="en-US" sz="216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1097280"/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GW</a:t>
            </a:r>
          </a:p>
          <a:p>
            <a:pPr algn="ctr" defTabSz="1097280"/>
            <a:r>
              <a:rPr lang="en-US" sz="168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/ Analysis</a:t>
            </a:r>
            <a:endParaRPr lang="en-US" sz="168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D0E91A-02CF-A833-9CF1-29109CBA9B91}"/>
              </a:ext>
            </a:extLst>
          </p:cNvPr>
          <p:cNvSpPr/>
          <p:nvPr/>
        </p:nvSpPr>
        <p:spPr>
          <a:xfrm>
            <a:off x="8742025" y="6229367"/>
            <a:ext cx="2505730" cy="1577963"/>
          </a:xfrm>
          <a:prstGeom prst="rect">
            <a:avLst/>
          </a:prstGeom>
          <a:solidFill>
            <a:srgbClr val="F99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724EA4-2810-72AF-7CB9-4942B0F5DED5}"/>
              </a:ext>
            </a:extLst>
          </p:cNvPr>
          <p:cNvSpPr txBox="1"/>
          <p:nvPr/>
        </p:nvSpPr>
        <p:spPr>
          <a:xfrm>
            <a:off x="8893774" y="6501249"/>
            <a:ext cx="2391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3000" b="1" baseline="30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Storage Consultant</a:t>
            </a:r>
            <a:endParaRPr lang="en-US" sz="30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1C4A8C-4461-107D-16C9-8F73F0B6274A}"/>
              </a:ext>
            </a:extLst>
          </p:cNvPr>
          <p:cNvSpPr/>
          <p:nvPr/>
        </p:nvSpPr>
        <p:spPr>
          <a:xfrm>
            <a:off x="11579708" y="6253222"/>
            <a:ext cx="2505730" cy="1577963"/>
          </a:xfrm>
          <a:prstGeom prst="rect">
            <a:avLst/>
          </a:prstGeom>
          <a:solidFill>
            <a:srgbClr val="F99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F5021E-163C-3F87-1D83-EB0BD1BBC498}"/>
              </a:ext>
            </a:extLst>
          </p:cNvPr>
          <p:cNvSpPr txBox="1"/>
          <p:nvPr/>
        </p:nvSpPr>
        <p:spPr>
          <a:xfrm>
            <a:off x="11579709" y="6006130"/>
            <a:ext cx="2505731" cy="1656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>
              <a:lnSpc>
                <a:spcPct val="115000"/>
              </a:lnSpc>
            </a:pPr>
            <a:endParaRPr lang="en-US" sz="216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1097280"/>
            <a:r>
              <a:rPr lang="en-US" sz="552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GWh</a:t>
            </a:r>
          </a:p>
          <a:p>
            <a:pPr algn="ctr" defTabSz="1097280"/>
            <a:r>
              <a:rPr lang="en-US" sz="216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Operations</a:t>
            </a:r>
            <a:endParaRPr lang="en-US" sz="216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86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E52A58-23C0-7293-F774-36F4825B5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Fractal EMS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A03B69-A986-E339-D422-EB5F4A184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13E9F-F996-4FDD-8291-2A02F8724613}" type="slidenum">
              <a:rPr lang="en-US" smtClean="0"/>
              <a:t>16</a:t>
            </a:fld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65B3F9-B30A-1A14-D291-073F29E507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05700" y="516636"/>
            <a:ext cx="6743700" cy="1069848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GB" sz="2000">
              <a:solidFill>
                <a:srgbClr val="5B5B5B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1B6E842-5744-8200-D1C1-7E01FA5AC041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105558" y="693161"/>
            <a:ext cx="716798" cy="71679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7409E3B-91FF-84C6-31BF-616DE8BA5CB5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81728" y="740664"/>
            <a:ext cx="1243584" cy="62179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EC1526B-F8FE-824A-6B21-2BB3617AFCC0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89888" y="2724912"/>
            <a:ext cx="2779776" cy="27797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F63B591-7BF2-3839-BDA5-0FD39F91568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1728" y="3086100"/>
            <a:ext cx="8778240" cy="20574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>
                <a:solidFill>
                  <a:srgbClr val="5B5B5B"/>
                </a:solidFill>
              </a:rPr>
              <a:t>Audience Q&amp;A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235A15-7361-CF1F-E0BC-BF7497ECF64C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1728" y="7404100"/>
            <a:ext cx="8778240" cy="62179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audience questions on this slide.</a:t>
            </a:r>
            <a:endParaRPr lang="en-GB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879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suits&#10;&#10;Description automatically generated">
            <a:extLst>
              <a:ext uri="{FF2B5EF4-FFF2-40B4-BE49-F238E27FC236}">
                <a16:creationId xmlns:a16="http://schemas.microsoft.com/office/drawing/2014/main" id="{200CDAAB-0E58-D577-B940-1A07C869C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46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D4C6FC-0CF9-EE8E-43C0-FB99E8F8CB8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05700" y="516636"/>
            <a:ext cx="6743700" cy="1069848"/>
          </a:xfrm>
          <a:prstGeom prst="roundRect">
            <a:avLst/>
          </a:prstGeom>
          <a:solidFill>
            <a:srgbClr val="F4F4F4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GB" sz="2000">
              <a:solidFill>
                <a:srgbClr val="5B5B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FC6481B-A174-C8CE-47E6-8C3C4F8DC30E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105558" y="693161"/>
            <a:ext cx="716798" cy="71679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AF89CE5-99BB-051E-78D6-F59C0B88A3F0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81728" y="740664"/>
            <a:ext cx="1243584" cy="62179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0619CDF-E354-7DAE-CFB5-BB03EE7AE716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89888" y="2724912"/>
            <a:ext cx="2779776" cy="27797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1AF47C-3AB2-C7FA-6C28-FAA35632390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1728" y="3086100"/>
            <a:ext cx="8778240" cy="2057400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>
                <a:solidFill>
                  <a:srgbClr val="5B5B5B"/>
                </a:solidFill>
              </a:rPr>
              <a:t>Audience Q&amp;A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35EE00-5D2F-0B10-7DC2-E25FCA042DA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1728" y="7404100"/>
            <a:ext cx="8778240" cy="62179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audience questions on this slide.</a:t>
            </a:r>
            <a:endParaRPr lang="en-GB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1668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ew women in a blue and white banner&#10;&#10;Description automatically generated with medium confidence">
            <a:extLst>
              <a:ext uri="{FF2B5EF4-FFF2-40B4-BE49-F238E27FC236}">
                <a16:creationId xmlns:a16="http://schemas.microsoft.com/office/drawing/2014/main" id="{AE85CFC7-6F6E-33B4-CDA1-CC8902623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19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992C1B74-3E16-DC53-5A08-9DC5B44C5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5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54DD38-B50F-EE67-3A50-3CD80592D4B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05700" y="516636"/>
            <a:ext cx="6743700" cy="1069848"/>
          </a:xfrm>
          <a:prstGeom prst="roundRect">
            <a:avLst/>
          </a:prstGeom>
          <a:solidFill>
            <a:srgbClr val="F4F4F4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GB" sz="2000">
              <a:solidFill>
                <a:srgbClr val="5B5B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16085A6-5D5F-7F60-6815-E6B93D0E49C4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105558" y="693161"/>
            <a:ext cx="716798" cy="71679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2074C8D-FA7F-2164-84B2-5BE85D55CC83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81728" y="740664"/>
            <a:ext cx="1243584" cy="62179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3DD7868-748C-CB3B-F2C0-98A0A6A24338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89888" y="2724912"/>
            <a:ext cx="2779776" cy="27797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1B88DA-A0E5-4F86-1E75-ECDC8415BE3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1728" y="3086100"/>
            <a:ext cx="8778240" cy="2057400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>
                <a:solidFill>
                  <a:srgbClr val="5B5B5B"/>
                </a:solidFill>
              </a:rPr>
              <a:t>Audience Q&amp;A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A670BA-8F3F-838F-7CEF-F8364754886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1728" y="7404100"/>
            <a:ext cx="8778240" cy="62179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audience questions on this slide.</a:t>
            </a:r>
            <a:endParaRPr lang="en-GB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1669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suits&#10;&#10;Description automatically generated">
            <a:extLst>
              <a:ext uri="{FF2B5EF4-FFF2-40B4-BE49-F238E27FC236}">
                <a16:creationId xmlns:a16="http://schemas.microsoft.com/office/drawing/2014/main" id="{83804445-9CD7-6DFB-B187-82CE563EA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01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0735AF-4E68-58ED-02ED-39862B3EA45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05700" y="516636"/>
            <a:ext cx="6743700" cy="1069848"/>
          </a:xfrm>
          <a:prstGeom prst="roundRect">
            <a:avLst/>
          </a:prstGeom>
          <a:solidFill>
            <a:srgbClr val="F4F4F4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GB" sz="2000">
              <a:solidFill>
                <a:srgbClr val="5B5B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5D4BCE2-9A64-4248-6EBD-1F0ABFA5B13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105558" y="693161"/>
            <a:ext cx="716798" cy="71679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00E9931-D392-425E-30E1-CF77F3E0C10A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81728" y="740664"/>
            <a:ext cx="1243584" cy="62179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0B11857-344B-9E56-59C1-326B58643CBB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89888" y="2724912"/>
            <a:ext cx="2779776" cy="27797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D2FD86-3C11-8704-47AE-79C131C8886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1728" y="3086100"/>
            <a:ext cx="8778240" cy="2057400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5B5B5B"/>
                </a:solidFill>
              </a:rPr>
              <a:t>Which regions are doing the best job with improving the interconnection process? - Elise</a:t>
            </a:r>
            <a:endParaRPr lang="en-GB" sz="3600" b="1">
              <a:solidFill>
                <a:srgbClr val="5B5B5B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DE823F-2F49-99E6-1412-AF13DFC650C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1728" y="7404100"/>
            <a:ext cx="8778240" cy="62179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en-GB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6508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F45967-6898-E52B-57B6-13E8A16D501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05700" y="516636"/>
            <a:ext cx="6743700" cy="1069848"/>
          </a:xfrm>
          <a:prstGeom prst="roundRect">
            <a:avLst/>
          </a:prstGeom>
          <a:solidFill>
            <a:srgbClr val="F4F4F4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GB" sz="2000">
              <a:solidFill>
                <a:srgbClr val="5B5B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3BB536B-4AC1-DD8D-64E4-8B684E3B9406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105558" y="693161"/>
            <a:ext cx="716798" cy="71679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56B2418-50FC-6669-0F5D-F69E2FE95185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81728" y="740664"/>
            <a:ext cx="1243584" cy="62179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4E9F990-470E-D415-6A05-42EA8D5EB513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89888" y="2724912"/>
            <a:ext cx="2779776" cy="27797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567C22-7BD0-E676-3534-A01EC2779BB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1728" y="3086100"/>
            <a:ext cx="8778240" cy="2057400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5B5B5B"/>
                </a:solidFill>
              </a:rPr>
              <a:t>What areas would you like to see improvements? - Elise</a:t>
            </a:r>
            <a:endParaRPr lang="en-GB" sz="4000" b="1">
              <a:solidFill>
                <a:srgbClr val="5B5B5B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5B0A89-2182-8583-216E-6108FB4EEBF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1728" y="7404100"/>
            <a:ext cx="8778240" cy="62179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en-GB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8288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ECEBAA-3A66-E1ED-DD2B-04C77B7DF99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05700" y="516636"/>
            <a:ext cx="6743700" cy="1069848"/>
          </a:xfrm>
          <a:prstGeom prst="roundRect">
            <a:avLst/>
          </a:prstGeom>
          <a:solidFill>
            <a:srgbClr val="F4F4F4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GB" sz="2000">
              <a:solidFill>
                <a:srgbClr val="5B5B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DB8F2C0-B017-EDEC-9F9B-66081B41F088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105558" y="693161"/>
            <a:ext cx="716798" cy="71679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328A096-4959-F76F-4B93-4DDAEE337C42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81728" y="740664"/>
            <a:ext cx="1243584" cy="62179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067141C-A623-E8FD-5C10-FA6128288C3D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89888" y="2724912"/>
            <a:ext cx="2779776" cy="27797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E581108-D095-2961-C77F-C20D23C156D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1728" y="3086100"/>
            <a:ext cx="8778240" cy="2057400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>
                <a:solidFill>
                  <a:srgbClr val="5B5B5B"/>
                </a:solidFill>
              </a:rPr>
              <a:t>Audience Q&amp;A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370BFC-B7FA-365A-C99A-E85AEEB1E73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1728" y="7404100"/>
            <a:ext cx="8778240" cy="62179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audience questions on this slide.</a:t>
            </a:r>
            <a:endParaRPr lang="en-GB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6511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lue and white background&#10;&#10;Description automatically generated">
            <a:extLst>
              <a:ext uri="{FF2B5EF4-FFF2-40B4-BE49-F238E27FC236}">
                <a16:creationId xmlns:a16="http://schemas.microsoft.com/office/drawing/2014/main" id="{F42ECA82-2788-76CE-76E3-F7A412DF4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86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ompany's website&#10;&#10;Description automatically generated">
            <a:extLst>
              <a:ext uri="{FF2B5EF4-FFF2-40B4-BE49-F238E27FC236}">
                <a16:creationId xmlns:a16="http://schemas.microsoft.com/office/drawing/2014/main" id="{6889DB60-75DE-C2FA-1A6D-03114959A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71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 with text&#10;&#10;Description automatically generated">
            <a:extLst>
              <a:ext uri="{FF2B5EF4-FFF2-40B4-BE49-F238E27FC236}">
                <a16:creationId xmlns:a16="http://schemas.microsoft.com/office/drawing/2014/main" id="{FD8F12D2-5AC3-1F6C-75B0-57B1C0709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86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landscape with trees and text&#10;&#10;Description automatically generated with medium confidence">
            <a:extLst>
              <a:ext uri="{FF2B5EF4-FFF2-40B4-BE49-F238E27FC236}">
                <a16:creationId xmlns:a16="http://schemas.microsoft.com/office/drawing/2014/main" id="{A45806C2-76C5-77DA-E674-580B61B85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4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eb page&#10;&#10;Description automatically generated">
            <a:extLst>
              <a:ext uri="{FF2B5EF4-FFF2-40B4-BE49-F238E27FC236}">
                <a16:creationId xmlns:a16="http://schemas.microsoft.com/office/drawing/2014/main" id="{B78F4E66-4758-3323-7B55-F50286BCB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78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suits&#10;&#10;Description automatically generated">
            <a:extLst>
              <a:ext uri="{FF2B5EF4-FFF2-40B4-BE49-F238E27FC236}">
                <a16:creationId xmlns:a16="http://schemas.microsoft.com/office/drawing/2014/main" id="{CAD9E4DC-8C16-01C8-548C-0176F8DEC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67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building&#10;&#10;Description automatically generated">
            <a:extLst>
              <a:ext uri="{FF2B5EF4-FFF2-40B4-BE49-F238E27FC236}">
                <a16:creationId xmlns:a16="http://schemas.microsoft.com/office/drawing/2014/main" id="{83676959-0175-E350-64FD-8E96B287E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6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FBEACFB-D352-F728-90BD-6A044B60EF3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05700" y="516636"/>
            <a:ext cx="6743700" cy="1069848"/>
          </a:xfrm>
          <a:prstGeom prst="roundRect">
            <a:avLst/>
          </a:prstGeom>
          <a:solidFill>
            <a:srgbClr val="F4F4F4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GB" sz="2000">
              <a:solidFill>
                <a:srgbClr val="5B5B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E199C90-3418-FF9D-7F04-4152DD9FFF73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105558" y="693161"/>
            <a:ext cx="716798" cy="71679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7735D6F-B17D-BF3A-9814-AEC19137A5C9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81728" y="740664"/>
            <a:ext cx="1243584" cy="62179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1889DA6-C680-3FB3-033E-AD04304FA009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89888" y="2724912"/>
            <a:ext cx="2779776" cy="27797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1F0A6F-390A-B2AE-48BE-1206774A853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1728" y="3086100"/>
            <a:ext cx="8778240" cy="2057400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>
                <a:solidFill>
                  <a:srgbClr val="5B5B5B"/>
                </a:solidFill>
              </a:rPr>
              <a:t>Audience Q&amp;A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96C21-2D2C-3133-9CBD-67FFF254707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1728" y="7404100"/>
            <a:ext cx="8778240" cy="62179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audience questions on this slide.</a:t>
            </a:r>
            <a:endParaRPr lang="en-GB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9587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blue and white background&#10;&#10;Description automatically generated">
            <a:extLst>
              <a:ext uri="{FF2B5EF4-FFF2-40B4-BE49-F238E27FC236}">
                <a16:creationId xmlns:a16="http://schemas.microsoft.com/office/drawing/2014/main" id="{350EB82E-D023-3029-C2DC-834D7B95E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51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A2B865-4F6E-A9DA-6279-FA7E5F3E23F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05700" y="516636"/>
            <a:ext cx="6743700" cy="1069848"/>
          </a:xfrm>
          <a:prstGeom prst="roundRect">
            <a:avLst/>
          </a:prstGeom>
          <a:solidFill>
            <a:srgbClr val="F4F4F4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GB" sz="2000">
              <a:solidFill>
                <a:srgbClr val="5B5B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C428A2-C4FF-D609-1B74-187B91C3CE06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105558" y="693161"/>
            <a:ext cx="716798" cy="71679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FCF9A51-5DCC-C0A8-BBC3-D383F554248A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81728" y="740664"/>
            <a:ext cx="1243584" cy="62179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4319AB7-9405-7E20-1C08-91499DA799B1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89888" y="2724912"/>
            <a:ext cx="2779776" cy="27797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8E24501-24EC-A005-07E1-BAF542D1457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1728" y="3086100"/>
            <a:ext cx="8778240" cy="2057400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>
                <a:solidFill>
                  <a:srgbClr val="5B5B5B"/>
                </a:solidFill>
              </a:rPr>
              <a:t>Audience Q&amp;A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4291A5-140B-7FCE-1CE3-60EE16F694F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1728" y="7404100"/>
            <a:ext cx="8778240" cy="62179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audience questions on this slide.</a:t>
            </a:r>
            <a:endParaRPr lang="en-GB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0830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">
            <a:extLst>
              <a:ext uri="{FF2B5EF4-FFF2-40B4-BE49-F238E27FC236}">
                <a16:creationId xmlns:a16="http://schemas.microsoft.com/office/drawing/2014/main" id="{529D0414-0E5A-B0E4-3A03-4C6E62864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90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esla Picked As &amp;quot;Victoria Big Battery&amp;quot; Supplier - CleanTechnica">
            <a:extLst>
              <a:ext uri="{FF2B5EF4-FFF2-40B4-BE49-F238E27FC236}">
                <a16:creationId xmlns:a16="http://schemas.microsoft.com/office/drawing/2014/main" id="{BE0E7F2B-057F-462B-9747-BC755E797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" y="-2037813"/>
            <a:ext cx="14667821" cy="886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4CCDCC-B9E7-4349-9DF2-19319238973D}"/>
              </a:ext>
            </a:extLst>
          </p:cNvPr>
          <p:cNvSpPr/>
          <p:nvPr/>
        </p:nvSpPr>
        <p:spPr>
          <a:xfrm>
            <a:off x="0" y="-796"/>
            <a:ext cx="14671157" cy="13377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1664C9-29B6-4DB3-BCC6-A07D5C1CD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845" y="131596"/>
            <a:ext cx="3500910" cy="89856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A0BD106-330D-4B7C-8B04-2B560AD2C350}"/>
              </a:ext>
            </a:extLst>
          </p:cNvPr>
          <p:cNvSpPr/>
          <p:nvPr/>
        </p:nvSpPr>
        <p:spPr>
          <a:xfrm>
            <a:off x="19068" y="6383038"/>
            <a:ext cx="14655916" cy="1875203"/>
          </a:xfrm>
          <a:prstGeom prst="rect">
            <a:avLst/>
          </a:prstGeom>
          <a:solidFill>
            <a:srgbClr val="F99F2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86C376-8C7F-45CA-AF00-D6E5095C174D}"/>
              </a:ext>
            </a:extLst>
          </p:cNvPr>
          <p:cNvSpPr/>
          <p:nvPr/>
        </p:nvSpPr>
        <p:spPr>
          <a:xfrm>
            <a:off x="0" y="1178501"/>
            <a:ext cx="14655916" cy="151324"/>
          </a:xfrm>
          <a:prstGeom prst="rect">
            <a:avLst/>
          </a:prstGeom>
          <a:solidFill>
            <a:srgbClr val="F99F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E6C86CF1-767F-405F-9B06-3CCB7FEB01AB}"/>
              </a:ext>
            </a:extLst>
          </p:cNvPr>
          <p:cNvSpPr txBox="1">
            <a:spLocks/>
          </p:cNvSpPr>
          <p:nvPr/>
        </p:nvSpPr>
        <p:spPr>
          <a:xfrm>
            <a:off x="6259721" y="238534"/>
            <a:ext cx="8151067" cy="668359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97280"/>
            <a:r>
              <a:rPr lang="en-US" sz="288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2024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7B842F-1745-4894-B181-996B57830309}"/>
              </a:ext>
            </a:extLst>
          </p:cNvPr>
          <p:cNvSpPr txBox="1"/>
          <p:nvPr/>
        </p:nvSpPr>
        <p:spPr>
          <a:xfrm>
            <a:off x="676639" y="6653418"/>
            <a:ext cx="13302637" cy="1444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>
              <a:lnSpc>
                <a:spcPct val="115000"/>
              </a:lnSpc>
              <a:spcAft>
                <a:spcPts val="360"/>
              </a:spcAft>
            </a:pPr>
            <a:r>
              <a:rPr lang="en-US" sz="384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Streamlining the Project Development Cycle</a:t>
            </a:r>
          </a:p>
          <a:p>
            <a:pPr algn="ctr" defTabSz="1097280">
              <a:lnSpc>
                <a:spcPct val="115000"/>
              </a:lnSpc>
              <a:spcAft>
                <a:spcPts val="360"/>
              </a:spcAft>
            </a:pPr>
            <a:r>
              <a:rPr lang="en-US" sz="384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Maximize Valuation</a:t>
            </a:r>
            <a:endParaRPr lang="en-US" sz="336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932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2FF097D-3767-44BA-98FF-003B04EDD8D5}"/>
              </a:ext>
            </a:extLst>
          </p:cNvPr>
          <p:cNvSpPr/>
          <p:nvPr/>
        </p:nvSpPr>
        <p:spPr>
          <a:xfrm>
            <a:off x="-13741" y="0"/>
            <a:ext cx="14655918" cy="7259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EFC29E-E4E3-4BBF-AB41-823AFCD8D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F813E9F-F996-4FDD-8291-2A02F8724613}" type="slidenum">
              <a:rPr lang="en-US">
                <a:solidFill>
                  <a:prstClr val="white"/>
                </a:solidFill>
              </a:rPr>
              <a:pPr defTabSz="1097280"/>
              <a:t>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CA9DBE-FBD2-4990-A799-86F0BA08FAD5}"/>
              </a:ext>
            </a:extLst>
          </p:cNvPr>
          <p:cNvSpPr/>
          <p:nvPr/>
        </p:nvSpPr>
        <p:spPr>
          <a:xfrm>
            <a:off x="-15241" y="837"/>
            <a:ext cx="14655918" cy="708517"/>
          </a:xfrm>
          <a:prstGeom prst="rect">
            <a:avLst/>
          </a:prstGeom>
          <a:solidFill>
            <a:srgbClr val="F99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DB9AEF33-067D-495D-B70A-E82A61E69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940" y="87625"/>
            <a:ext cx="978524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09728" tIns="54864" rIns="109728" bIns="54864" anchor="ctr" anchorCtr="0">
            <a:noAutofit/>
          </a:bodyPr>
          <a:lstStyle/>
          <a:p>
            <a:pPr algn="r" defTabSz="1097280">
              <a:lnSpc>
                <a:spcPct val="107000"/>
              </a:lnSpc>
              <a:spcAft>
                <a:spcPts val="960"/>
              </a:spcAft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Current State of Market</a:t>
            </a:r>
            <a:endParaRPr lang="en-US" sz="132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F23538-0B54-4D9F-B755-96B6C23DE2AA}"/>
              </a:ext>
            </a:extLst>
          </p:cNvPr>
          <p:cNvSpPr txBox="1"/>
          <p:nvPr/>
        </p:nvSpPr>
        <p:spPr>
          <a:xfrm>
            <a:off x="217739" y="1264921"/>
            <a:ext cx="8826455" cy="617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1480" indent="-411480" algn="just" defTabSz="1097280">
              <a:lnSpc>
                <a:spcPct val="110000"/>
              </a:lnSpc>
              <a:spcAft>
                <a:spcPts val="720"/>
              </a:spcAft>
              <a:buFont typeface="Wingdings" panose="05000000000000000000" pitchFamily="2" charset="2"/>
              <a:buChar char="§"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 developers unknowingly target ‘early’ project sales/exits while inherent development risks are still very much present.</a:t>
            </a:r>
          </a:p>
          <a:p>
            <a:pPr marL="411480" indent="-411480" algn="just" defTabSz="1097280">
              <a:lnSpc>
                <a:spcPct val="110000"/>
              </a:lnSpc>
              <a:spcAft>
                <a:spcPts val="720"/>
              </a:spcAft>
              <a:buFont typeface="Wingdings" panose="05000000000000000000" pitchFamily="2" charset="2"/>
              <a:buChar char="§"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developers also expect high valuation levels and attractive payment terms at time of sale.</a:t>
            </a:r>
          </a:p>
          <a:p>
            <a:pPr marL="411480" indent="-411480" algn="just" defTabSz="1097280">
              <a:lnSpc>
                <a:spcPct val="110000"/>
              </a:lnSpc>
              <a:spcAft>
                <a:spcPts val="720"/>
              </a:spcAft>
              <a:buFont typeface="Wingdings" panose="05000000000000000000" pitchFamily="2" charset="2"/>
              <a:buChar char="§"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Prospective buyers on the other hand common seek a fully ‘de-risked’ project at the lowest valuation that the seller is willing to transact.</a:t>
            </a:r>
          </a:p>
          <a:p>
            <a:pPr marL="411480" indent="-411480" algn="just" defTabSz="1097280">
              <a:lnSpc>
                <a:spcPct val="110000"/>
              </a:lnSpc>
              <a:spcAft>
                <a:spcPts val="720"/>
              </a:spcAft>
              <a:buFont typeface="Wingdings" panose="05000000000000000000" pitchFamily="2" charset="2"/>
              <a:buChar char="§"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structural mismatch in the M&amp;A landscape is now increasingly common, causing delays to the overall sale process as well as frictions in the negotiation dynamics.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04FB64F-80AA-E690-A169-DDAB71EBC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150" y="3559441"/>
            <a:ext cx="4628570" cy="3487601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3D14F3E-8DF7-9A00-A5B3-FAAC0081D675}"/>
              </a:ext>
            </a:extLst>
          </p:cNvPr>
          <p:cNvSpPr/>
          <p:nvPr/>
        </p:nvSpPr>
        <p:spPr>
          <a:xfrm>
            <a:off x="9548986" y="1050618"/>
            <a:ext cx="4628570" cy="2272573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4268F8-CABE-BC6E-E5BC-80EFFD348FF7}"/>
              </a:ext>
            </a:extLst>
          </p:cNvPr>
          <p:cNvSpPr txBox="1"/>
          <p:nvPr/>
        </p:nvSpPr>
        <p:spPr>
          <a:xfrm>
            <a:off x="10045155" y="1578240"/>
            <a:ext cx="3918486" cy="2026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097280">
              <a:lnSpc>
                <a:spcPct val="115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How Can We Reduce Risks </a:t>
            </a:r>
            <a:r>
              <a:rPr lang="en-US" sz="2400" b="1" u="sng" dirty="0">
                <a:solidFill>
                  <a:srgbClr val="000000"/>
                </a:solidFill>
                <a:latin typeface="Arial" panose="020B0604020202020204" pitchFamily="34" charset="0"/>
              </a:rPr>
              <a:t>AND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Increase Valuation???</a:t>
            </a:r>
          </a:p>
          <a:p>
            <a:pPr algn="just" defTabSz="1097280">
              <a:lnSpc>
                <a:spcPct val="115000"/>
              </a:lnSpc>
            </a:pPr>
            <a:endParaRPr lang="en-US" sz="192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defTabSz="1097280">
              <a:lnSpc>
                <a:spcPct val="115000"/>
              </a:lnSpc>
            </a:pPr>
            <a:endParaRPr lang="en-US" sz="192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307000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3.0.5724"/>
  <p:tag name="SLIDO_PRESENTATION_ID" val="27c649df-8574-49f8-b9bb-9b9c7fa09db5"/>
  <p:tag name="SLIDO_EVENT_UUID" val="590f3468-c7a4-4b9a-a08e-2d4c867fb1e6"/>
  <p:tag name="SLIDO_EVENT_SECTION_UUID" val="37fc7c5d-4713-4695-96a9-6e7f0651d10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jk2ODU0MDZ9"/>
  <p:tag name="SLIDO_TYPE" val="SlidoQ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jk2ODU0MDB9"/>
  <p:tag name="SLIDO_TYPE" val="SlidoQ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jk2ODU0MTB9"/>
  <p:tag name="SLIDO_TYPE" val="SlidoQ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jk2ODU0MTR9"/>
  <p:tag name="SLIDO_TYPE" val="SlidoQ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jk2ODU1Mjl9"/>
  <p:tag name="SLIDO_TYPE" val="SlidoPoll"/>
  <p:tag name="SLIDO_POLL_UUID" val="5c591e90-9d0c-4582-a458-2b44efb3325c"/>
  <p:tag name="SLIDO_TIMELINE" val="W3sicG9sbFF1ZXN0aW9uVXVpZCI6ImM1NmI5OGQ4LTliMGMtNGE4OC05OGJhLTVjYTQ2YTJiMGZjMCIsInNob3dSZXN1bHRzIjp0cnVlLCJzaG93Q29ycmVjdEFuc3dlcnMiOmZhbHNlLCJ2b3RpbmdMb2NrZWQiOmZhbHNlfV0=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jk2ODU1MzV9"/>
  <p:tag name="SLIDO_TYPE" val="SlidoPoll"/>
  <p:tag name="SLIDO_POLL_UUID" val="a2ff5ab6-73c6-4916-a98f-3ece7de4d11f"/>
  <p:tag name="SLIDO_TIMELINE" val="W3sicG9sbFF1ZXN0aW9uVXVpZCI6ImU1M2U3YzkwLWE1YzUtNDYxMC05OTU0LTllYjNiNGQ3NzI4OCIsInNob3dSZXN1bHRzIjp0cnVlLCJzaG93Q29ycmVjdEFuc3dlcnMiOmZhbHNlLCJ2b3RpbmdMb2NrZWQiOmZhbHNlfV0=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jk2ODU0MTd9"/>
  <p:tag name="SLIDO_TYPE" val="SlidoQ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jk2ODU0MDJ9"/>
  <p:tag name="SLIDO_TYPE" val="SlidoQ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6f6ce5a-03cd-4adf-a050-2e9c68287072" xsi:nil="true"/>
    <lcf76f155ced4ddcb4097134ff3c332f xmlns="472a0e48-0145-4f55-a6bb-a8fd9078d407">
      <Terms xmlns="http://schemas.microsoft.com/office/infopath/2007/PartnerControls"/>
    </lcf76f155ced4ddcb4097134ff3c332f>
    <MigrationWizIdVersion xmlns="472a0e48-0145-4f55-a6bb-a8fd9078d407" xsi:nil="true"/>
    <lcf76f155ced4ddcb4097134ff3c332f0 xmlns="472a0e48-0145-4f55-a6bb-a8fd9078d407" xsi:nil="true"/>
    <MigrationWizId xmlns="472a0e48-0145-4f55-a6bb-a8fd9078d407">9a01b755-f16f-44bf-8702-56c880807a46</MigrationWizId>
    <MigrationWizIdPermissions xmlns="472a0e48-0145-4f55-a6bb-a8fd9078d40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D05C73CA9FE34E820618FAD4014184" ma:contentTypeVersion="24" ma:contentTypeDescription="Create a new document." ma:contentTypeScope="" ma:versionID="1a1b78e43a190b8127c667ab31bcd9c9">
  <xsd:schema xmlns:xsd="http://www.w3.org/2001/XMLSchema" xmlns:xs="http://www.w3.org/2001/XMLSchema" xmlns:p="http://schemas.microsoft.com/office/2006/metadata/properties" xmlns:ns2="472a0e48-0145-4f55-a6bb-a8fd9078d407" xmlns:ns3="f6f6ce5a-03cd-4adf-a050-2e9c68287072" targetNamespace="http://schemas.microsoft.com/office/2006/metadata/properties" ma:root="true" ma:fieldsID="fd1e99ce9505c417c013b68b1e630e3d" ns2:_="" ns3:_="">
    <xsd:import namespace="472a0e48-0145-4f55-a6bb-a8fd9078d407"/>
    <xsd:import namespace="f6f6ce5a-03cd-4adf-a050-2e9c682870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igrationWizId" minOccurs="0"/>
                <xsd:element ref="ns2:MigrationWizIdPermissions" minOccurs="0"/>
                <xsd:element ref="ns2:MigrationWizIdVersion" minOccurs="0"/>
                <xsd:element ref="ns2:lcf76f155ced4ddcb4097134ff3c332f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2a0e48-0145-4f55-a6bb-a8fd9078d4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GenerationTime" ma:index="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0" nillable="true" ma:displayName="Location" ma:description="" ma:internalName="MediaServiceLocation" ma:readOnly="true">
      <xsd:simpleType>
        <xsd:restriction base="dms:Text"/>
      </xsd:simpleType>
    </xsd:element>
    <xsd:element name="MediaLengthInSeconds" ma:index="11" nillable="true" ma:displayName="MediaLengthInSeconds" ma:description="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dc0606b-8e5a-4aee-a68c-f4efcab0e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igrationWizId" ma:index="21" nillable="true" ma:displayName="MigrationWizId" ma:internalName="MigrationWizId">
      <xsd:simpleType>
        <xsd:restriction base="dms:Text"/>
      </xsd:simpleType>
    </xsd:element>
    <xsd:element name="MigrationWizIdPermissions" ma:index="22" nillable="true" ma:displayName="MigrationWizIdPermissions" ma:internalName="MigrationWizIdPermissions">
      <xsd:simpleType>
        <xsd:restriction base="dms:Text"/>
      </xsd:simpleType>
    </xsd:element>
    <xsd:element name="MigrationWizIdVersion" ma:index="23" nillable="true" ma:displayName="MigrationWizIdVersion" ma:internalName="MigrationWizIdVersion">
      <xsd:simpleType>
        <xsd:restriction base="dms:Text"/>
      </xsd:simpleType>
    </xsd:element>
    <xsd:element name="lcf76f155ced4ddcb4097134ff3c332f0" ma:index="24" nillable="true" ma:displayName="Image Tags_0" ma:hidden="true" ma:internalName="lcf76f155ced4ddcb4097134ff3c332f0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f6ce5a-03cd-4adf-a050-2e9c6828707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8169b49-c07d-4000-acaa-6b5edd4fca4f}" ma:internalName="TaxCatchAll" ma:showField="CatchAllData" ma:web="f6f6ce5a-03cd-4adf-a050-2e9c682870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862235-2E29-4974-8794-9063A3D37C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14F1FD-9BD4-43AE-8273-3FA9E46C6BC6}">
  <ds:schemaRefs>
    <ds:schemaRef ds:uri="http://schemas.microsoft.com/office/2006/metadata/properties"/>
    <ds:schemaRef ds:uri="http://schemas.microsoft.com/office/infopath/2007/PartnerControls"/>
    <ds:schemaRef ds:uri="5155bd8e-cfdd-4d40-97e4-4a842fb084d9"/>
    <ds:schemaRef ds:uri="3f1fe756-3ec3-451b-9618-d42bc8077d22"/>
    <ds:schemaRef ds:uri="2446f5a3-110d-4da2-98b5-8784f88a5b55"/>
    <ds:schemaRef ds:uri="d630eb5d-50ba-46c4-bda6-47aeca27a5e5"/>
    <ds:schemaRef ds:uri="f6f6ce5a-03cd-4adf-a050-2e9c68287072"/>
    <ds:schemaRef ds:uri="472a0e48-0145-4f55-a6bb-a8fd9078d407"/>
  </ds:schemaRefs>
</ds:datastoreItem>
</file>

<file path=customXml/itemProps3.xml><?xml version="1.0" encoding="utf-8"?>
<ds:datastoreItem xmlns:ds="http://schemas.openxmlformats.org/officeDocument/2006/customXml" ds:itemID="{7A2FC831-BE64-4F19-A4D2-19C11E4F85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2a0e48-0145-4f55-a6bb-a8fd9078d407"/>
    <ds:schemaRef ds:uri="f6f6ce5a-03cd-4adf-a050-2e9c682870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1061</Words>
  <Application>Microsoft Office PowerPoint</Application>
  <PresentationFormat>Custom</PresentationFormat>
  <Paragraphs>156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Aptos</vt:lpstr>
      <vt:lpstr>Arial</vt:lpstr>
      <vt:lpstr>Calibri</vt:lpstr>
      <vt:lpstr>Calibri Light</vt:lpstr>
      <vt:lpstr>Rockwell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Sarah-Jane Lee</dc:creator>
  <cp:lastModifiedBy>Guthrie, Jadon</cp:lastModifiedBy>
  <cp:revision>15</cp:revision>
  <dcterms:created xsi:type="dcterms:W3CDTF">2020-02-04T13:47:20Z</dcterms:created>
  <dcterms:modified xsi:type="dcterms:W3CDTF">2024-10-23T14:18:09Z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2020-02-04T00:00:00Z</vt:filetime>
  </property>
  <property fmtid="{D5CDD505-2E9C-101B-9397-08002B2CF9AE}" pid="3" name="Creator">
    <vt:lpwstr>Adobe InDesign 15.0 (Windows)</vt:lpwstr>
  </property>
  <property fmtid="{D5CDD505-2E9C-101B-9397-08002B2CF9AE}" pid="4" name="LastSaved">
    <vt:filetime>2020-02-04T00:00:00Z</vt:filetime>
  </property>
  <property fmtid="{D5CDD505-2E9C-101B-9397-08002B2CF9AE}" pid="5" name="ContentTypeId">
    <vt:lpwstr>0x010100708BB8A2D3B0E24591188BE9CF2A1226</vt:lpwstr>
  </property>
  <property fmtid="{D5CDD505-2E9C-101B-9397-08002B2CF9AE}" pid="6" name="MediaServiceImageTags">
    <vt:lpwstr/>
  </property>
  <property fmtid="{D5CDD505-2E9C-101B-9397-08002B2CF9AE}" pid="7" name="Order">
    <vt:r8>18300</vt:r8>
  </property>
  <property fmtid="{D5CDD505-2E9C-101B-9397-08002B2CF9AE}" pid="8" name="MSIP_Label_2bbab825-a111-45e4-86a1-18cee0005896_Enabled">
    <vt:lpwstr>true</vt:lpwstr>
  </property>
  <property fmtid="{D5CDD505-2E9C-101B-9397-08002B2CF9AE}" pid="9" name="MSIP_Label_2bbab825-a111-45e4-86a1-18cee0005896_SetDate">
    <vt:lpwstr>2024-10-21T15:49:36Z</vt:lpwstr>
  </property>
  <property fmtid="{D5CDD505-2E9C-101B-9397-08002B2CF9AE}" pid="10" name="MSIP_Label_2bbab825-a111-45e4-86a1-18cee0005896_Method">
    <vt:lpwstr>Standard</vt:lpwstr>
  </property>
  <property fmtid="{D5CDD505-2E9C-101B-9397-08002B2CF9AE}" pid="11" name="MSIP_Label_2bbab825-a111-45e4-86a1-18cee0005896_Name">
    <vt:lpwstr>2bbab825-a111-45e4-86a1-18cee0005896</vt:lpwstr>
  </property>
  <property fmtid="{D5CDD505-2E9C-101B-9397-08002B2CF9AE}" pid="12" name="MSIP_Label_2bbab825-a111-45e4-86a1-18cee0005896_SiteId">
    <vt:lpwstr>2567d566-604c-408a-8a60-55d0dc9d9d6b</vt:lpwstr>
  </property>
  <property fmtid="{D5CDD505-2E9C-101B-9397-08002B2CF9AE}" pid="13" name="MSIP_Label_2bbab825-a111-45e4-86a1-18cee0005896_ActionId">
    <vt:lpwstr>ce4e4bb4-4a94-4e53-bb42-3c680d81afdd</vt:lpwstr>
  </property>
  <property fmtid="{D5CDD505-2E9C-101B-9397-08002B2CF9AE}" pid="14" name="MSIP_Label_2bbab825-a111-45e4-86a1-18cee0005896_ContentBits">
    <vt:lpwstr>2</vt:lpwstr>
  </property>
  <property fmtid="{D5CDD505-2E9C-101B-9397-08002B2CF9AE}" pid="15" name="ClassificationContentMarkingFooterLocations">
    <vt:lpwstr>Office Theme:8</vt:lpwstr>
  </property>
  <property fmtid="{D5CDD505-2E9C-101B-9397-08002B2CF9AE}" pid="16" name="ClassificationContentMarkingFooterText">
    <vt:lpwstr>Information Classification: General</vt:lpwstr>
  </property>
</Properties>
</file>